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92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48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32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57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5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99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76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40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1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22926-87A1-4D34-91E0-9C8F7D8216EB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87415-B04B-40D7-AF93-A791A23F2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937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2: </a:t>
            </a:r>
            <a:r>
              <a:rPr lang="en-US" dirty="0"/>
              <a:t>On to OpenGL and </a:t>
            </a:r>
            <a:r>
              <a:rPr lang="en-US"/>
              <a:t>3D Computer Graphics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49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463"/>
            <a:ext cx="12192000" cy="580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341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213" y="0"/>
            <a:ext cx="2949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38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3" y="0"/>
            <a:ext cx="10798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74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88" y="0"/>
            <a:ext cx="4416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38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1513"/>
            <a:ext cx="12192000" cy="55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675"/>
            <a:ext cx="12192000" cy="545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706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963" y="0"/>
            <a:ext cx="5424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54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263" y="0"/>
            <a:ext cx="5197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5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0"/>
            <a:ext cx="12192000" cy="654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535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588" y="0"/>
            <a:ext cx="5075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849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63" y="0"/>
            <a:ext cx="4765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323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738" y="0"/>
            <a:ext cx="5216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568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00" y="0"/>
            <a:ext cx="6299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7942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713" y="0"/>
            <a:ext cx="4852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77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188" y="0"/>
            <a:ext cx="4873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192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488" y="0"/>
            <a:ext cx="4899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447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500" y="0"/>
            <a:ext cx="4699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48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438" y="0"/>
            <a:ext cx="4937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28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0" y="0"/>
            <a:ext cx="49514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55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525" y="0"/>
            <a:ext cx="5060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992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100" y="0"/>
            <a:ext cx="6272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044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638" y="0"/>
            <a:ext cx="5799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306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163" y="0"/>
            <a:ext cx="4510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3324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450" y="0"/>
            <a:ext cx="4737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767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0"/>
            <a:ext cx="6197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275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0"/>
            <a:ext cx="2855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690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325" y="0"/>
            <a:ext cx="4705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978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763" y="0"/>
            <a:ext cx="5070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8939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588"/>
            <a:ext cx="12192000" cy="405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6002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388"/>
            <a:ext cx="12192000" cy="395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7229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138" y="0"/>
            <a:ext cx="7451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9265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713" y="0"/>
            <a:ext cx="2820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41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213" y="0"/>
            <a:ext cx="4979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7725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50" y="0"/>
            <a:ext cx="5600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2760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0888"/>
            <a:ext cx="12192000" cy="535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7664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025" y="0"/>
            <a:ext cx="5440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0815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38" y="0"/>
            <a:ext cx="5570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199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463" y="0"/>
            <a:ext cx="4789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9920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5" y="0"/>
            <a:ext cx="5048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5059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788"/>
            <a:ext cx="12192000" cy="670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209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0"/>
            <a:ext cx="5561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2639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650" y="0"/>
            <a:ext cx="5854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6281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0" y="0"/>
            <a:ext cx="4470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353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725" y="0"/>
            <a:ext cx="46545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8814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750" y="0"/>
            <a:ext cx="4508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651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825" y="0"/>
            <a:ext cx="7116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2134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638"/>
            <a:ext cx="12192000" cy="605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8462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475" y="0"/>
            <a:ext cx="4591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29800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775" y="0"/>
            <a:ext cx="4360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2180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238" y="0"/>
            <a:ext cx="53419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965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25" y="0"/>
            <a:ext cx="11537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54339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463" y="0"/>
            <a:ext cx="5297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9028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488"/>
            <a:ext cx="12192000" cy="591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26998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413" y="0"/>
            <a:ext cx="53355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210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113" y="0"/>
            <a:ext cx="6835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2881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050" y="0"/>
            <a:ext cx="4024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19164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363" y="0"/>
            <a:ext cx="5373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9182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5450"/>
            <a:ext cx="121920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53773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075" y="0"/>
            <a:ext cx="514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144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5650"/>
            <a:ext cx="121920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960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113"/>
            <a:ext cx="12192000" cy="632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47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5DC71E-D7BB-435D-B98B-6E0870F2E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920" y="149375"/>
            <a:ext cx="6390640" cy="646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90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27</Words>
  <Application>Microsoft Office PowerPoint</Application>
  <PresentationFormat>Widescreen</PresentationFormat>
  <Paragraphs>4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8" baseType="lpstr">
      <vt:lpstr>Arial</vt:lpstr>
      <vt:lpstr>Calibri</vt:lpstr>
      <vt:lpstr>Calibri Light</vt:lpstr>
      <vt:lpstr>Times New Roman</vt:lpstr>
      <vt:lpstr>Office Theme</vt:lpstr>
      <vt:lpstr>Chapter 2: On to OpenGL and 3D Computer Graphics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Sumanta</cp:lastModifiedBy>
  <cp:revision>6</cp:revision>
  <dcterms:created xsi:type="dcterms:W3CDTF">2018-06-21T10:12:32Z</dcterms:created>
  <dcterms:modified xsi:type="dcterms:W3CDTF">2021-12-31T22:30:02Z</dcterms:modified>
</cp:coreProperties>
</file>