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5DC93-AEB0-468E-A939-01E1A8D48DDF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EDAE6-C6F5-4D3A-9F69-B6BC2B7A21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71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5DC93-AEB0-468E-A939-01E1A8D48DDF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EDAE6-C6F5-4D3A-9F69-B6BC2B7A21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124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5DC93-AEB0-468E-A939-01E1A8D48DDF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EDAE6-C6F5-4D3A-9F69-B6BC2B7A21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590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5DC93-AEB0-468E-A939-01E1A8D48DDF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EDAE6-C6F5-4D3A-9F69-B6BC2B7A21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145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5DC93-AEB0-468E-A939-01E1A8D48DDF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EDAE6-C6F5-4D3A-9F69-B6BC2B7A21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203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5DC93-AEB0-468E-A939-01E1A8D48DDF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EDAE6-C6F5-4D3A-9F69-B6BC2B7A21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513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5DC93-AEB0-468E-A939-01E1A8D48DDF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EDAE6-C6F5-4D3A-9F69-B6BC2B7A21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807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5DC93-AEB0-468E-A939-01E1A8D48DDF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EDAE6-C6F5-4D3A-9F69-B6BC2B7A21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293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5DC93-AEB0-468E-A939-01E1A8D48DDF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EDAE6-C6F5-4D3A-9F69-B6BC2B7A21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195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5DC93-AEB0-468E-A939-01E1A8D48DDF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EDAE6-C6F5-4D3A-9F69-B6BC2B7A21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467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5DC93-AEB0-468E-A939-01E1A8D48DDF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EDAE6-C6F5-4D3A-9F69-B6BC2B7A21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269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95DC93-AEB0-468E-A939-01E1A8D48DDF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EDAE6-C6F5-4D3A-9F69-B6BC2B7A21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073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Chapter 6: </a:t>
            </a:r>
            <a:r>
              <a:rPr lang="en-US"/>
              <a:t>Advanced Animation Techniques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Figures from</a:t>
            </a:r>
          </a:p>
          <a:p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Computer Graphics through OpenGL – from Theory to Experiments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0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Edition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Sumanta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Guha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02808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9925"/>
            <a:ext cx="12192000" cy="551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7795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8638"/>
            <a:ext cx="12192000" cy="580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2114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100" y="0"/>
            <a:ext cx="5003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9183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5313"/>
            <a:ext cx="12192000" cy="566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2100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4900" y="0"/>
            <a:ext cx="49006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9703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200"/>
            <a:ext cx="12192000" cy="568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0078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5777" y="365759"/>
            <a:ext cx="3928320" cy="6299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6879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6125"/>
            <a:ext cx="12192000" cy="536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0496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2838" y="0"/>
            <a:ext cx="74247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8043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5350" y="0"/>
            <a:ext cx="53197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256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9900"/>
            <a:ext cx="12192000" cy="591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452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0550" y="0"/>
            <a:ext cx="33893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334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825" y="0"/>
            <a:ext cx="78803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580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8175" y="0"/>
            <a:ext cx="58340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8223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750" y="0"/>
            <a:ext cx="5016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3172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1713" y="0"/>
            <a:ext cx="51085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849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176212"/>
            <a:ext cx="2628900" cy="6505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7853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8738" y="0"/>
            <a:ext cx="69945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8414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</TotalTime>
  <Words>23</Words>
  <Application>Microsoft Office PowerPoint</Application>
  <PresentationFormat>Widescreen</PresentationFormat>
  <Paragraphs>4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Office Theme</vt:lpstr>
      <vt:lpstr>Chapter 6: Advanced Animation Techniques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Windows User</dc:creator>
  <cp:lastModifiedBy>Sumanta</cp:lastModifiedBy>
  <cp:revision>9</cp:revision>
  <dcterms:created xsi:type="dcterms:W3CDTF">2018-06-21T11:42:57Z</dcterms:created>
  <dcterms:modified xsi:type="dcterms:W3CDTF">2021-12-31T22:04:58Z</dcterms:modified>
</cp:coreProperties>
</file>