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79" r:id="rId10"/>
    <p:sldId id="280" r:id="rId11"/>
    <p:sldId id="281" r:id="rId12"/>
    <p:sldId id="282" r:id="rId13"/>
    <p:sldId id="283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0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9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790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5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6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4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8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3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6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3E6D5-1ED2-4BD1-9F41-D864F388080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E1E50-BA45-44DA-8B32-77C80692C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7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15: </a:t>
            </a:r>
            <a:r>
              <a:rPr lang="en-US" dirty="0"/>
              <a:t>OpenGL 4.3, </a:t>
            </a:r>
            <a:r>
              <a:rPr lang="en-US" dirty="0" err="1"/>
              <a:t>Shaders</a:t>
            </a:r>
            <a:r>
              <a:rPr lang="en-US" dirty="0"/>
              <a:t> </a:t>
            </a:r>
            <a:r>
              <a:rPr lang="en-US"/>
              <a:t>and the Programmable </a:t>
            </a:r>
            <a:r>
              <a:rPr lang="en-US" dirty="0"/>
              <a:t>Pipeline: Liftoff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001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">
            <a:extLst>
              <a:ext uri="{FF2B5EF4-FFF2-40B4-BE49-F238E27FC236}">
                <a16:creationId xmlns:a16="http://schemas.microsoft.com/office/drawing/2014/main" id="{BD1930D8-2BCA-438E-AA18-F823C5309CA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488" y="0"/>
            <a:ext cx="4899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125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02069DA3-C43F-4F5F-9A34-0C939F562F1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163" y="0"/>
            <a:ext cx="5019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9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A072F3A7-1C3D-4807-BA3B-CCE95D269D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063" y="0"/>
            <a:ext cx="5349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39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E6CE9E6E-D3CA-4565-AD9C-55515D1154C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350"/>
            <a:ext cx="12192000" cy="531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89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41EBF214-A346-42CE-BF95-EA15F74BC2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75" y="0"/>
            <a:ext cx="4997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27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43120ADC-02B5-479F-8F86-E5DCCE8E14E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275"/>
            <a:ext cx="12192000" cy="652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6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777B3AEB-F85A-4E6D-B558-29ED56F5DAE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713" y="0"/>
            <a:ext cx="5868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62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">
            <a:extLst>
              <a:ext uri="{FF2B5EF4-FFF2-40B4-BE49-F238E27FC236}">
                <a16:creationId xmlns:a16="http://schemas.microsoft.com/office/drawing/2014/main" id="{7CA6280A-3B84-48C9-A179-D4D1CF1C783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38" y="0"/>
            <a:ext cx="5521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20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">
            <a:extLst>
              <a:ext uri="{FF2B5EF4-FFF2-40B4-BE49-F238E27FC236}">
                <a16:creationId xmlns:a16="http://schemas.microsoft.com/office/drawing/2014/main" id="{9A2173C0-0187-4265-8BD4-0D978C321A9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150"/>
            <a:ext cx="12192000" cy="62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139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">
            <a:extLst>
              <a:ext uri="{FF2B5EF4-FFF2-40B4-BE49-F238E27FC236}">
                <a16:creationId xmlns:a16="http://schemas.microsoft.com/office/drawing/2014/main" id="{0FD5D31D-F354-45F4-A2AC-CFF98FE00CF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088"/>
            <a:ext cx="12192000" cy="596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2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5" y="0"/>
            <a:ext cx="8297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37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">
            <a:extLst>
              <a:ext uri="{FF2B5EF4-FFF2-40B4-BE49-F238E27FC236}">
                <a16:creationId xmlns:a16="http://schemas.microsoft.com/office/drawing/2014/main" id="{B12CD456-BABF-42B0-B39F-03DB2D4CEC8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275" y="0"/>
            <a:ext cx="5251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22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">
            <a:extLst>
              <a:ext uri="{FF2B5EF4-FFF2-40B4-BE49-F238E27FC236}">
                <a16:creationId xmlns:a16="http://schemas.microsoft.com/office/drawing/2014/main" id="{9E49A6D6-4201-4E7E-AC0D-B1F84F4C34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938" y="0"/>
            <a:ext cx="5064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2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34386E-E7AA-4876-A6C6-32D695070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7" y="904240"/>
            <a:ext cx="11857078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8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88" y="0"/>
            <a:ext cx="2740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26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738" y="0"/>
            <a:ext cx="5470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2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8"/>
            <a:ext cx="12192000" cy="674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51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0"/>
            <a:ext cx="624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7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188" y="0"/>
            <a:ext cx="4872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704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56DBD3CE-4755-49D0-9C9A-5B1F036CFE1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0"/>
            <a:ext cx="5160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87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6C9CD25E-336F-4427-AAED-2F7CFD0E18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75"/>
            <a:ext cx="12192000" cy="550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5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30</Words>
  <Application>Microsoft Office PowerPoint</Application>
  <PresentationFormat>Widescreen</PresentationFormat>
  <Paragraphs>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Chapter 15: OpenGL 4.3, Shaders and the Programmable Pipeline: Liftoff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6</cp:revision>
  <dcterms:created xsi:type="dcterms:W3CDTF">2018-06-21T12:03:43Z</dcterms:created>
  <dcterms:modified xsi:type="dcterms:W3CDTF">2022-01-01T10:12:36Z</dcterms:modified>
</cp:coreProperties>
</file>