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42" r:id="rId78"/>
    <p:sldId id="343" r:id="rId79"/>
    <p:sldId id="344" r:id="rId80"/>
    <p:sldId id="345" r:id="rId81"/>
    <p:sldId id="346" r:id="rId82"/>
    <p:sldId id="347" r:id="rId83"/>
    <p:sldId id="348" r:id="rId84"/>
    <p:sldId id="349" r:id="rId85"/>
    <p:sldId id="350" r:id="rId86"/>
    <p:sldId id="351" r:id="rId87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7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6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6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8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05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7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26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6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6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449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5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D14E9-8AC4-4285-A017-9B0EFDC2EBE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C8A34-2A45-4AE7-8B2D-EA3827074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1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10: </a:t>
            </a:r>
            <a:r>
              <a:rPr lang="en-US"/>
              <a:t>Modeling in 3D Space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566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250" y="0"/>
            <a:ext cx="5649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339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6888"/>
            <a:ext cx="12192000" cy="332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31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138" y="0"/>
            <a:ext cx="5164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43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0"/>
            <a:ext cx="5219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93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88" y="0"/>
            <a:ext cx="8275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95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250"/>
            <a:ext cx="12192000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44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3475"/>
            <a:ext cx="12192000" cy="458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77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988" y="0"/>
            <a:ext cx="45164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34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113" y="0"/>
            <a:ext cx="5818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08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138" y="0"/>
            <a:ext cx="5926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95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6049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888" y="0"/>
            <a:ext cx="5608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2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8300"/>
            <a:ext cx="12192000" cy="357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85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950" y="0"/>
            <a:ext cx="5370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93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013"/>
            <a:ext cx="12192000" cy="462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379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3" y="0"/>
            <a:ext cx="11876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49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563"/>
            <a:ext cx="12192000" cy="420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77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0"/>
            <a:ext cx="5637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13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125"/>
            <a:ext cx="12192000" cy="663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037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63" y="0"/>
            <a:ext cx="97440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717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50" y="0"/>
            <a:ext cx="5548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5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663"/>
            <a:ext cx="12192000" cy="641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972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0288"/>
            <a:ext cx="12192000" cy="479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195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0" y="0"/>
            <a:ext cx="558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5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463" y="0"/>
            <a:ext cx="50450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4364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9513"/>
            <a:ext cx="12192000" cy="449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959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063"/>
            <a:ext cx="12192000" cy="585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4235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8" y="0"/>
            <a:ext cx="11718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1997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213" y="0"/>
            <a:ext cx="5235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6452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300" y="0"/>
            <a:ext cx="5359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85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" y="0"/>
            <a:ext cx="11722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8253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88"/>
            <a:ext cx="12192000" cy="675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51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12192000" cy="518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9313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425" y="0"/>
            <a:ext cx="5391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0981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7075"/>
            <a:ext cx="12192000" cy="540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4176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63" y="0"/>
            <a:ext cx="5094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3995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513" y="0"/>
            <a:ext cx="52593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862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300"/>
            <a:ext cx="12192000" cy="484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590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25"/>
            <a:ext cx="12192000" cy="625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1359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663"/>
            <a:ext cx="12192000" cy="590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8858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0" y="0"/>
            <a:ext cx="628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6270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175" y="0"/>
            <a:ext cx="50720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9731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175"/>
            <a:ext cx="12192000" cy="558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813"/>
            <a:ext cx="12192000" cy="604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3182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025" y="0"/>
            <a:ext cx="3408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497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538" y="0"/>
            <a:ext cx="7907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7770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5650"/>
            <a:ext cx="12192000" cy="534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8802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1275"/>
            <a:ext cx="12192000" cy="423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542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438" y="0"/>
            <a:ext cx="8491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5341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6063"/>
            <a:ext cx="12192000" cy="382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020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8600"/>
            <a:ext cx="12192000" cy="38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1055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425" y="0"/>
            <a:ext cx="53895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4103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463" y="0"/>
            <a:ext cx="91090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81732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0"/>
            <a:ext cx="11518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9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013" y="0"/>
            <a:ext cx="56419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7207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13" y="0"/>
            <a:ext cx="8385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0601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988" y="0"/>
            <a:ext cx="7566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54560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325" y="0"/>
            <a:ext cx="4703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0805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13" y="0"/>
            <a:ext cx="3152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79577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1900"/>
            <a:ext cx="121920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549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675"/>
            <a:ext cx="121920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2806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0" y="0"/>
            <a:ext cx="44434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30145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50" y="0"/>
            <a:ext cx="5295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05489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963" y="0"/>
            <a:ext cx="3900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29536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563" y="0"/>
            <a:ext cx="5222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17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238" y="0"/>
            <a:ext cx="58499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0673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700" y="0"/>
            <a:ext cx="4292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8781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525" y="0"/>
            <a:ext cx="5060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3268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0" y="0"/>
            <a:ext cx="3454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65329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4250"/>
            <a:ext cx="12192000" cy="488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8154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550" y="0"/>
            <a:ext cx="5167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244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388" y="0"/>
            <a:ext cx="4973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41406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600" y="0"/>
            <a:ext cx="4368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18173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6">
            <a:extLst>
              <a:ext uri="{FF2B5EF4-FFF2-40B4-BE49-F238E27FC236}">
                <a16:creationId xmlns:a16="http://schemas.microsoft.com/office/drawing/2014/main" id="{E1978E84-27E0-4B4D-AD95-254C082C867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713" y="0"/>
            <a:ext cx="5108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1084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7">
            <a:extLst>
              <a:ext uri="{FF2B5EF4-FFF2-40B4-BE49-F238E27FC236}">
                <a16:creationId xmlns:a16="http://schemas.microsoft.com/office/drawing/2014/main" id="{0D415CFD-12EC-4FD4-A462-AC6718D54CA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763" y="0"/>
            <a:ext cx="6086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99213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8">
            <a:extLst>
              <a:ext uri="{FF2B5EF4-FFF2-40B4-BE49-F238E27FC236}">
                <a16:creationId xmlns:a16="http://schemas.microsoft.com/office/drawing/2014/main" id="{282714B9-FEE8-4BFE-9BA7-A66D59E1BEC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450" y="0"/>
            <a:ext cx="5499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49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013"/>
            <a:ext cx="12192000" cy="665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64354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9">
            <a:extLst>
              <a:ext uri="{FF2B5EF4-FFF2-40B4-BE49-F238E27FC236}">
                <a16:creationId xmlns:a16="http://schemas.microsoft.com/office/drawing/2014/main" id="{B4AC2176-B508-413D-B143-9ADB58F9EA3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75" y="0"/>
            <a:ext cx="4667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0548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0">
            <a:extLst>
              <a:ext uri="{FF2B5EF4-FFF2-40B4-BE49-F238E27FC236}">
                <a16:creationId xmlns:a16="http://schemas.microsoft.com/office/drawing/2014/main" id="{0D66972F-B52A-4980-937F-D7B3CDBD21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1575"/>
            <a:ext cx="12192000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85527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1">
            <a:extLst>
              <a:ext uri="{FF2B5EF4-FFF2-40B4-BE49-F238E27FC236}">
                <a16:creationId xmlns:a16="http://schemas.microsoft.com/office/drawing/2014/main" id="{1BD58D65-18C0-4682-A772-D29D5F7FB7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88" y="0"/>
            <a:ext cx="6904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98117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2">
            <a:extLst>
              <a:ext uri="{FF2B5EF4-FFF2-40B4-BE49-F238E27FC236}">
                <a16:creationId xmlns:a16="http://schemas.microsoft.com/office/drawing/2014/main" id="{58CF45E1-85E7-4C9D-8E85-79D974F6BA1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4550"/>
            <a:ext cx="121920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3457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3">
            <a:extLst>
              <a:ext uri="{FF2B5EF4-FFF2-40B4-BE49-F238E27FC236}">
                <a16:creationId xmlns:a16="http://schemas.microsoft.com/office/drawing/2014/main" id="{067B4885-9E70-4B7A-BFF3-2D4402AA247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238" y="0"/>
            <a:ext cx="3819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56733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4">
            <a:extLst>
              <a:ext uri="{FF2B5EF4-FFF2-40B4-BE49-F238E27FC236}">
                <a16:creationId xmlns:a16="http://schemas.microsoft.com/office/drawing/2014/main" id="{1827382F-5AB6-4693-85BA-DD795CE7EA7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0" y="0"/>
            <a:ext cx="3008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034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5">
            <a:extLst>
              <a:ext uri="{FF2B5EF4-FFF2-40B4-BE49-F238E27FC236}">
                <a16:creationId xmlns:a16="http://schemas.microsoft.com/office/drawing/2014/main" id="{456B0AD9-8A15-4134-BB4E-EFB2DEB958D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188" y="0"/>
            <a:ext cx="7159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9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225" y="0"/>
            <a:ext cx="6303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65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Words>24</Words>
  <Application>Microsoft Office PowerPoint</Application>
  <PresentationFormat>Widescreen</PresentationFormat>
  <Paragraphs>4</Paragraphs>
  <Slides>86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1" baseType="lpstr">
      <vt:lpstr>Arial</vt:lpstr>
      <vt:lpstr>Calibri</vt:lpstr>
      <vt:lpstr>Calibri Light</vt:lpstr>
      <vt:lpstr>Times New Roman</vt:lpstr>
      <vt:lpstr>Office Theme</vt:lpstr>
      <vt:lpstr>Chapter 10: Modeling in 3D Space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4</cp:revision>
  <dcterms:created xsi:type="dcterms:W3CDTF">2018-06-21T11:52:35Z</dcterms:created>
  <dcterms:modified xsi:type="dcterms:W3CDTF">2022-01-01T08:22:09Z</dcterms:modified>
</cp:coreProperties>
</file>