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331" r:id="rId44"/>
    <p:sldId id="332" r:id="rId45"/>
    <p:sldId id="333" r:id="rId46"/>
    <p:sldId id="334" r:id="rId47"/>
    <p:sldId id="335" r:id="rId48"/>
    <p:sldId id="336" r:id="rId49"/>
    <p:sldId id="337" r:id="rId50"/>
    <p:sldId id="338" r:id="rId51"/>
    <p:sldId id="339" r:id="rId52"/>
    <p:sldId id="340" r:id="rId53"/>
    <p:sldId id="341" r:id="rId54"/>
    <p:sldId id="342" r:id="rId55"/>
    <p:sldId id="343" r:id="rId56"/>
    <p:sldId id="344" r:id="rId57"/>
    <p:sldId id="345" r:id="rId58"/>
    <p:sldId id="346" r:id="rId59"/>
    <p:sldId id="347" r:id="rId60"/>
    <p:sldId id="348" r:id="rId61"/>
    <p:sldId id="349" r:id="rId62"/>
    <p:sldId id="350" r:id="rId63"/>
    <p:sldId id="351" r:id="rId64"/>
    <p:sldId id="352" r:id="rId65"/>
    <p:sldId id="353" r:id="rId66"/>
    <p:sldId id="354" r:id="rId67"/>
    <p:sldId id="355" r:id="rId68"/>
    <p:sldId id="356" r:id="rId69"/>
    <p:sldId id="357" r:id="rId70"/>
    <p:sldId id="358" r:id="rId71"/>
    <p:sldId id="359" r:id="rId72"/>
    <p:sldId id="360" r:id="rId73"/>
    <p:sldId id="361" r:id="rId74"/>
    <p:sldId id="362" r:id="rId75"/>
    <p:sldId id="363" r:id="rId76"/>
    <p:sldId id="364" r:id="rId77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5CB4-407A-405F-8B07-1DF16CE5EA3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213-9CC4-4E62-9BF9-A151DBC39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88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5CB4-407A-405F-8B07-1DF16CE5EA3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213-9CC4-4E62-9BF9-A151DBC39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74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5CB4-407A-405F-8B07-1DF16CE5EA3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213-9CC4-4E62-9BF9-A151DBC39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522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5CB4-407A-405F-8B07-1DF16CE5EA3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213-9CC4-4E62-9BF9-A151DBC39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62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5CB4-407A-405F-8B07-1DF16CE5EA3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213-9CC4-4E62-9BF9-A151DBC39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99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5CB4-407A-405F-8B07-1DF16CE5EA3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213-9CC4-4E62-9BF9-A151DBC39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857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5CB4-407A-405F-8B07-1DF16CE5EA3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213-9CC4-4E62-9BF9-A151DBC39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816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5CB4-407A-405F-8B07-1DF16CE5EA3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213-9CC4-4E62-9BF9-A151DBC39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182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5CB4-407A-405F-8B07-1DF16CE5EA3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213-9CC4-4E62-9BF9-A151DBC39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196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5CB4-407A-405F-8B07-1DF16CE5EA3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213-9CC4-4E62-9BF9-A151DBC39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09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5CB4-407A-405F-8B07-1DF16CE5EA3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213-9CC4-4E62-9BF9-A151DBC39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557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35CB4-407A-405F-8B07-1DF16CE5EA3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7E213-9CC4-4E62-9BF9-A151DBC39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89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Chapter 4: </a:t>
            </a:r>
            <a:r>
              <a:rPr lang="en-US" dirty="0"/>
              <a:t>Transformation, </a:t>
            </a:r>
            <a:r>
              <a:rPr lang="en-US"/>
              <a:t>Animation and Viewing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302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813" y="0"/>
            <a:ext cx="452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294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325" y="0"/>
            <a:ext cx="29273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468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113" y="0"/>
            <a:ext cx="53101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064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413" y="0"/>
            <a:ext cx="60991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17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8" y="0"/>
            <a:ext cx="121110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020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88" y="0"/>
            <a:ext cx="82756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25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938" y="0"/>
            <a:ext cx="5826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988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125" y="0"/>
            <a:ext cx="53641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4942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0"/>
            <a:ext cx="2933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7990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488" y="0"/>
            <a:ext cx="54070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51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525" y="0"/>
            <a:ext cx="53133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3053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513" y="0"/>
            <a:ext cx="55149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06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038" y="0"/>
            <a:ext cx="70199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2504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0"/>
            <a:ext cx="28178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9408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725" y="0"/>
            <a:ext cx="41449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841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438" y="0"/>
            <a:ext cx="9255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00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775" y="0"/>
            <a:ext cx="4360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4011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5500"/>
            <a:ext cx="12192000" cy="520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3557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125" y="0"/>
            <a:ext cx="68881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1544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25" y="0"/>
            <a:ext cx="54911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9973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025" y="0"/>
            <a:ext cx="7219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787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" y="0"/>
            <a:ext cx="12103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7369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663" y="0"/>
            <a:ext cx="36210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9450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384" y="72732"/>
            <a:ext cx="2290814" cy="6638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0711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975" y="0"/>
            <a:ext cx="5478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0094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00"/>
            <a:ext cx="121920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5512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663" y="0"/>
            <a:ext cx="56530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367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475" y="0"/>
            <a:ext cx="5605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8166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775" y="0"/>
            <a:ext cx="5884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9489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663" y="0"/>
            <a:ext cx="53990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8696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575" y="0"/>
            <a:ext cx="5529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5048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713" y="0"/>
            <a:ext cx="66325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730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575" y="0"/>
            <a:ext cx="603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5996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563" y="0"/>
            <a:ext cx="21732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21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7038"/>
            <a:ext cx="12192000" cy="600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8172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675" y="0"/>
            <a:ext cx="4946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31217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2">
            <a:extLst>
              <a:ext uri="{FF2B5EF4-FFF2-40B4-BE49-F238E27FC236}">
                <a16:creationId xmlns:a16="http://schemas.microsoft.com/office/drawing/2014/main" id="{5B500183-9F42-4132-9526-F4E9FBAC277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3"/>
            <a:ext cx="12192000" cy="677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2024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3">
            <a:extLst>
              <a:ext uri="{FF2B5EF4-FFF2-40B4-BE49-F238E27FC236}">
                <a16:creationId xmlns:a16="http://schemas.microsoft.com/office/drawing/2014/main" id="{D85999C1-A018-4A93-B026-F2A2240E0B8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75" y="0"/>
            <a:ext cx="50482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1027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4">
            <a:extLst>
              <a:ext uri="{FF2B5EF4-FFF2-40B4-BE49-F238E27FC236}">
                <a16:creationId xmlns:a16="http://schemas.microsoft.com/office/drawing/2014/main" id="{B601A4B9-C84F-495D-8C14-674488346D2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925" y="0"/>
            <a:ext cx="80581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2157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5">
            <a:extLst>
              <a:ext uri="{FF2B5EF4-FFF2-40B4-BE49-F238E27FC236}">
                <a16:creationId xmlns:a16="http://schemas.microsoft.com/office/drawing/2014/main" id="{BED1E68D-9406-475C-9721-DD1C34157F1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213" y="0"/>
            <a:ext cx="49815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5479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6">
            <a:extLst>
              <a:ext uri="{FF2B5EF4-FFF2-40B4-BE49-F238E27FC236}">
                <a16:creationId xmlns:a16="http://schemas.microsoft.com/office/drawing/2014/main" id="{6F1BDFC3-DEAB-4921-B637-9E7787A67F9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575" y="0"/>
            <a:ext cx="85788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99192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7">
            <a:extLst>
              <a:ext uri="{FF2B5EF4-FFF2-40B4-BE49-F238E27FC236}">
                <a16:creationId xmlns:a16="http://schemas.microsoft.com/office/drawing/2014/main" id="{28916D07-B710-41F4-9CB1-3F1D5CC55C6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713" y="0"/>
            <a:ext cx="45989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6884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8">
            <a:extLst>
              <a:ext uri="{FF2B5EF4-FFF2-40B4-BE49-F238E27FC236}">
                <a16:creationId xmlns:a16="http://schemas.microsoft.com/office/drawing/2014/main" id="{8AEC091E-5925-40C3-A2F0-084D770A664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538" y="0"/>
            <a:ext cx="96853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0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363" y="0"/>
            <a:ext cx="46132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95652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9">
            <a:extLst>
              <a:ext uri="{FF2B5EF4-FFF2-40B4-BE49-F238E27FC236}">
                <a16:creationId xmlns:a16="http://schemas.microsoft.com/office/drawing/2014/main" id="{154AAB39-3B82-4CBB-92ED-B2BA5CB2892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538" y="0"/>
            <a:ext cx="79073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0745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0">
            <a:extLst>
              <a:ext uri="{FF2B5EF4-FFF2-40B4-BE49-F238E27FC236}">
                <a16:creationId xmlns:a16="http://schemas.microsoft.com/office/drawing/2014/main" id="{A2499A77-9F5C-4FEC-A053-B4CBA8A40BE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9350"/>
            <a:ext cx="12192000" cy="455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3898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1">
            <a:extLst>
              <a:ext uri="{FF2B5EF4-FFF2-40B4-BE49-F238E27FC236}">
                <a16:creationId xmlns:a16="http://schemas.microsoft.com/office/drawing/2014/main" id="{B0AD3189-1AFC-408C-A88A-AF2F49EFE8B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438" y="0"/>
            <a:ext cx="54435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12968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2">
            <a:extLst>
              <a:ext uri="{FF2B5EF4-FFF2-40B4-BE49-F238E27FC236}">
                <a16:creationId xmlns:a16="http://schemas.microsoft.com/office/drawing/2014/main" id="{379305D1-A49C-4EF9-9709-5409A9268BB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888" y="0"/>
            <a:ext cx="28146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28213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3">
            <a:extLst>
              <a:ext uri="{FF2B5EF4-FFF2-40B4-BE49-F238E27FC236}">
                <a16:creationId xmlns:a16="http://schemas.microsoft.com/office/drawing/2014/main" id="{6CF1F034-B371-4592-9B90-EEF63561C17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975" y="0"/>
            <a:ext cx="3194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270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4">
            <a:extLst>
              <a:ext uri="{FF2B5EF4-FFF2-40B4-BE49-F238E27FC236}">
                <a16:creationId xmlns:a16="http://schemas.microsoft.com/office/drawing/2014/main" id="{24583F01-618C-4461-8A6D-B77E4BAC7E2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538" y="0"/>
            <a:ext cx="56213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91636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5">
            <a:extLst>
              <a:ext uri="{FF2B5EF4-FFF2-40B4-BE49-F238E27FC236}">
                <a16:creationId xmlns:a16="http://schemas.microsoft.com/office/drawing/2014/main" id="{65267F81-8FE6-46F9-88E0-76436B96495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0"/>
            <a:ext cx="5041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01406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6">
            <a:extLst>
              <a:ext uri="{FF2B5EF4-FFF2-40B4-BE49-F238E27FC236}">
                <a16:creationId xmlns:a16="http://schemas.microsoft.com/office/drawing/2014/main" id="{F6B8CD63-8BA1-4AC9-9139-092D711E55E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325" y="0"/>
            <a:ext cx="67373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20072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7">
            <a:extLst>
              <a:ext uri="{FF2B5EF4-FFF2-40B4-BE49-F238E27FC236}">
                <a16:creationId xmlns:a16="http://schemas.microsoft.com/office/drawing/2014/main" id="{82B65A7C-B10B-45F0-B20E-5D71F21391F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625" y="0"/>
            <a:ext cx="52371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67351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8">
            <a:extLst>
              <a:ext uri="{FF2B5EF4-FFF2-40B4-BE49-F238E27FC236}">
                <a16:creationId xmlns:a16="http://schemas.microsoft.com/office/drawing/2014/main" id="{193A0B42-1A6F-4253-A8C8-6CF614B766F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0"/>
            <a:ext cx="70135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675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613" y="0"/>
            <a:ext cx="54371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65191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9">
            <a:extLst>
              <a:ext uri="{FF2B5EF4-FFF2-40B4-BE49-F238E27FC236}">
                <a16:creationId xmlns:a16="http://schemas.microsoft.com/office/drawing/2014/main" id="{41C6CBE2-5021-4633-BF9F-2157B416C3E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763" y="0"/>
            <a:ext cx="71008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18308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0">
            <a:extLst>
              <a:ext uri="{FF2B5EF4-FFF2-40B4-BE49-F238E27FC236}">
                <a16:creationId xmlns:a16="http://schemas.microsoft.com/office/drawing/2014/main" id="{E5C25F89-4FA9-4F8F-B2CC-DB93B51F526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088" y="0"/>
            <a:ext cx="5203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91742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1">
            <a:extLst>
              <a:ext uri="{FF2B5EF4-FFF2-40B4-BE49-F238E27FC236}">
                <a16:creationId xmlns:a16="http://schemas.microsoft.com/office/drawing/2014/main" id="{4B7185EF-DB73-4D3B-BA14-EACEC83C3E3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4663"/>
            <a:ext cx="12192000" cy="590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58181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2">
            <a:extLst>
              <a:ext uri="{FF2B5EF4-FFF2-40B4-BE49-F238E27FC236}">
                <a16:creationId xmlns:a16="http://schemas.microsoft.com/office/drawing/2014/main" id="{DDFFFEEB-B3CA-4AFD-9FF6-728AFE2BFD5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38" y="0"/>
            <a:ext cx="118697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44037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3">
            <a:extLst>
              <a:ext uri="{FF2B5EF4-FFF2-40B4-BE49-F238E27FC236}">
                <a16:creationId xmlns:a16="http://schemas.microsoft.com/office/drawing/2014/main" id="{CFDCA12F-B24D-4CF2-BE81-61AEED763FD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7225"/>
            <a:ext cx="12192000" cy="55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21473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4">
            <a:extLst>
              <a:ext uri="{FF2B5EF4-FFF2-40B4-BE49-F238E27FC236}">
                <a16:creationId xmlns:a16="http://schemas.microsoft.com/office/drawing/2014/main" id="{A4E33E02-DBFE-42E5-AB5D-6822B8A1213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8" y="0"/>
            <a:ext cx="109426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08244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5">
            <a:extLst>
              <a:ext uri="{FF2B5EF4-FFF2-40B4-BE49-F238E27FC236}">
                <a16:creationId xmlns:a16="http://schemas.microsoft.com/office/drawing/2014/main" id="{FE442041-21A1-4AB8-A918-A98F0F46070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088"/>
            <a:ext cx="12192000" cy="596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82240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6">
            <a:extLst>
              <a:ext uri="{FF2B5EF4-FFF2-40B4-BE49-F238E27FC236}">
                <a16:creationId xmlns:a16="http://schemas.microsoft.com/office/drawing/2014/main" id="{42C7EAE0-6618-42B5-B72B-89DDD413716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0"/>
            <a:ext cx="533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56140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7">
            <a:extLst>
              <a:ext uri="{FF2B5EF4-FFF2-40B4-BE49-F238E27FC236}">
                <a16:creationId xmlns:a16="http://schemas.microsoft.com/office/drawing/2014/main" id="{50CF25E0-91E7-4721-9A9F-0341E86B558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313" y="0"/>
            <a:ext cx="56657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11525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8">
            <a:extLst>
              <a:ext uri="{FF2B5EF4-FFF2-40B4-BE49-F238E27FC236}">
                <a16:creationId xmlns:a16="http://schemas.microsoft.com/office/drawing/2014/main" id="{51B39C89-6D8E-4250-A982-CA45D308413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813" y="0"/>
            <a:ext cx="50307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344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763" y="0"/>
            <a:ext cx="5578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72298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9">
            <a:extLst>
              <a:ext uri="{FF2B5EF4-FFF2-40B4-BE49-F238E27FC236}">
                <a16:creationId xmlns:a16="http://schemas.microsoft.com/office/drawing/2014/main" id="{6C824F2A-3424-4787-8906-D53FDE11013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150" y="0"/>
            <a:ext cx="52181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80616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0">
            <a:extLst>
              <a:ext uri="{FF2B5EF4-FFF2-40B4-BE49-F238E27FC236}">
                <a16:creationId xmlns:a16="http://schemas.microsoft.com/office/drawing/2014/main" id="{02B609FE-2456-4C17-8E28-04C496D6A14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613" y="0"/>
            <a:ext cx="49307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63259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1">
            <a:extLst>
              <a:ext uri="{FF2B5EF4-FFF2-40B4-BE49-F238E27FC236}">
                <a16:creationId xmlns:a16="http://schemas.microsoft.com/office/drawing/2014/main" id="{14DF6227-7CD8-48AD-B024-DAB0C1D1AAF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0"/>
            <a:ext cx="2743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0019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2">
            <a:extLst>
              <a:ext uri="{FF2B5EF4-FFF2-40B4-BE49-F238E27FC236}">
                <a16:creationId xmlns:a16="http://schemas.microsoft.com/office/drawing/2014/main" id="{708E9E4B-4E2C-456D-A562-F8F7477EE03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213" y="0"/>
            <a:ext cx="52339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8696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3">
            <a:extLst>
              <a:ext uri="{FF2B5EF4-FFF2-40B4-BE49-F238E27FC236}">
                <a16:creationId xmlns:a16="http://schemas.microsoft.com/office/drawing/2014/main" id="{E6CBD42E-6C6E-4F4E-AE60-6BCC4B66EDA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900" y="0"/>
            <a:ext cx="56626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67657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4">
            <a:extLst>
              <a:ext uri="{FF2B5EF4-FFF2-40B4-BE49-F238E27FC236}">
                <a16:creationId xmlns:a16="http://schemas.microsoft.com/office/drawing/2014/main" id="{F836CE1E-A37B-4B9B-8BF4-F614A1AC5C8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8" y="0"/>
            <a:ext cx="107521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06375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5">
            <a:extLst>
              <a:ext uri="{FF2B5EF4-FFF2-40B4-BE49-F238E27FC236}">
                <a16:creationId xmlns:a16="http://schemas.microsoft.com/office/drawing/2014/main" id="{0B391580-33E3-4117-B70E-86701827A77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950" y="0"/>
            <a:ext cx="4864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668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0"/>
            <a:ext cx="50403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067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888" y="0"/>
            <a:ext cx="48466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377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25</Words>
  <Application>Microsoft Office PowerPoint</Application>
  <PresentationFormat>Widescreen</PresentationFormat>
  <Paragraphs>4</Paragraphs>
  <Slides>76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1" baseType="lpstr">
      <vt:lpstr>Arial</vt:lpstr>
      <vt:lpstr>Calibri</vt:lpstr>
      <vt:lpstr>Calibri Light</vt:lpstr>
      <vt:lpstr>Times New Roman</vt:lpstr>
      <vt:lpstr>Office Theme</vt:lpstr>
      <vt:lpstr>Chapter 4: Transformation, Animation and Viewing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6</cp:revision>
  <dcterms:created xsi:type="dcterms:W3CDTF">2018-06-21T10:19:29Z</dcterms:created>
  <dcterms:modified xsi:type="dcterms:W3CDTF">2021-12-31T17:44:37Z</dcterms:modified>
</cp:coreProperties>
</file>