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07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79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3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52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30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2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6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53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8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99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CE459-C54B-4A8E-B901-C793C96D469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E810B-2AFF-4533-9852-903AFA9C0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7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19: </a:t>
            </a:r>
            <a:r>
              <a:rPr lang="en-US" dirty="0"/>
              <a:t>Applications of Projective Spaces: OpenGL’s Projection Transformations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50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">
            <a:extLst>
              <a:ext uri="{FF2B5EF4-FFF2-40B4-BE49-F238E27FC236}">
                <a16:creationId xmlns:a16="http://schemas.microsoft.com/office/drawing/2014/main" id="{B575382E-FD74-40A6-9799-3AE6ACD3AC7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0"/>
            <a:ext cx="12192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6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">
            <a:extLst>
              <a:ext uri="{FF2B5EF4-FFF2-40B4-BE49-F238E27FC236}">
                <a16:creationId xmlns:a16="http://schemas.microsoft.com/office/drawing/2014/main" id="{ABFA1B2F-283E-4269-93ED-A2D38450631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038"/>
            <a:ext cx="12192000" cy="574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22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">
            <a:extLst>
              <a:ext uri="{FF2B5EF4-FFF2-40B4-BE49-F238E27FC236}">
                <a16:creationId xmlns:a16="http://schemas.microsoft.com/office/drawing/2014/main" id="{32FB2053-3AFD-487E-BAE1-A0F7E65BC5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11911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94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">
            <a:extLst>
              <a:ext uri="{FF2B5EF4-FFF2-40B4-BE49-F238E27FC236}">
                <a16:creationId xmlns:a16="http://schemas.microsoft.com/office/drawing/2014/main" id="{764C812A-4136-4AD1-9058-3666140E559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3" y="0"/>
            <a:ext cx="12079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526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">
            <a:extLst>
              <a:ext uri="{FF2B5EF4-FFF2-40B4-BE49-F238E27FC236}">
                <a16:creationId xmlns:a16="http://schemas.microsoft.com/office/drawing/2014/main" id="{7CB0FD3F-8421-42CD-9F80-32E2ACF87F8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263" y="0"/>
            <a:ext cx="7735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61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">
            <a:extLst>
              <a:ext uri="{FF2B5EF4-FFF2-40B4-BE49-F238E27FC236}">
                <a16:creationId xmlns:a16="http://schemas.microsoft.com/office/drawing/2014/main" id="{03D2DCFF-A376-417F-9DDB-237BF6E3B40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263" y="0"/>
            <a:ext cx="443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351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">
            <a:extLst>
              <a:ext uri="{FF2B5EF4-FFF2-40B4-BE49-F238E27FC236}">
                <a16:creationId xmlns:a16="http://schemas.microsoft.com/office/drawing/2014/main" id="{C2F94A0C-E496-4303-8ABB-21B1B48755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0"/>
            <a:ext cx="5029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0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0C5E7244-19DE-4849-A734-2FDA790605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288" y="0"/>
            <a:ext cx="2257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74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">
            <a:extLst>
              <a:ext uri="{FF2B5EF4-FFF2-40B4-BE49-F238E27FC236}">
                <a16:creationId xmlns:a16="http://schemas.microsoft.com/office/drawing/2014/main" id="{B21E89C2-62A4-46DA-AE61-42B01E2765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538" y="0"/>
            <a:ext cx="7399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">
            <a:extLst>
              <a:ext uri="{FF2B5EF4-FFF2-40B4-BE49-F238E27FC236}">
                <a16:creationId xmlns:a16="http://schemas.microsoft.com/office/drawing/2014/main" id="{BA1FEAFF-C73C-4E48-8AEF-859700A2314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9218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474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">
            <a:extLst>
              <a:ext uri="{FF2B5EF4-FFF2-40B4-BE49-F238E27FC236}">
                <a16:creationId xmlns:a16="http://schemas.microsoft.com/office/drawing/2014/main" id="{D2D92DC4-4073-4E91-8F7E-562AC9C5C15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25" y="0"/>
            <a:ext cx="3536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63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">
            <a:extLst>
              <a:ext uri="{FF2B5EF4-FFF2-40B4-BE49-F238E27FC236}">
                <a16:creationId xmlns:a16="http://schemas.microsoft.com/office/drawing/2014/main" id="{AFD74C1F-6456-48ED-88BA-7E4132ABF06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113" y="0"/>
            <a:ext cx="4295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62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">
            <a:extLst>
              <a:ext uri="{FF2B5EF4-FFF2-40B4-BE49-F238E27FC236}">
                <a16:creationId xmlns:a16="http://schemas.microsoft.com/office/drawing/2014/main" id="{BDE5ACD4-986E-4BF4-8323-687AFA1AD14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0"/>
            <a:ext cx="2862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7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">
            <a:extLst>
              <a:ext uri="{FF2B5EF4-FFF2-40B4-BE49-F238E27FC236}">
                <a16:creationId xmlns:a16="http://schemas.microsoft.com/office/drawing/2014/main" id="{4966080D-F898-42A5-A76F-92837A7EF1F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0"/>
            <a:ext cx="198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28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">
            <a:extLst>
              <a:ext uri="{FF2B5EF4-FFF2-40B4-BE49-F238E27FC236}">
                <a16:creationId xmlns:a16="http://schemas.microsoft.com/office/drawing/2014/main" id="{52E2EA33-38BF-4BD2-BC89-3D8BA73B35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013"/>
            <a:ext cx="12192000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679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28</Words>
  <Application>Microsoft Office PowerPoint</Application>
  <PresentationFormat>Widescreen</PresentationFormat>
  <Paragraphs>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Chapter 19: Applications of Projective Spaces: OpenGL’s Projection Transformations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2018-06-21T12:08:54Z</dcterms:created>
  <dcterms:modified xsi:type="dcterms:W3CDTF">2022-01-01T12:23:14Z</dcterms:modified>
</cp:coreProperties>
</file>