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2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0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1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8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60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3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4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0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8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4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8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A3E64-7FB6-4F9B-A37A-AEA613E60D02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E6EA1-FC9B-41BA-9DD5-921A186D4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0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20: </a:t>
            </a:r>
            <a:r>
              <a:rPr lang="en-US" dirty="0"/>
              <a:t>Pipeline Operation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742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">
            <a:extLst>
              <a:ext uri="{FF2B5EF4-FFF2-40B4-BE49-F238E27FC236}">
                <a16:creationId xmlns:a16="http://schemas.microsoft.com/office/drawing/2014/main" id="{C0711FFE-8763-42AF-B847-570E3FD876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0388"/>
            <a:ext cx="12192000" cy="319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77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905736A5-31D7-45ED-A4CC-8967866551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2650"/>
            <a:ext cx="12192000" cy="50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37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ACDA79AF-C2B8-43C2-95A7-6761C3F6D2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538"/>
            <a:ext cx="12192000" cy="56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38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95236B71-BD1B-474E-B506-6C6BA6854B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25" y="0"/>
            <a:ext cx="8566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45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C3EDD741-9105-48AB-BF26-328408A19C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0"/>
            <a:ext cx="11136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438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54A7E27F-3257-4FB4-93CE-B9DF8C5C65F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75" y="0"/>
            <a:ext cx="5835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26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CA3E5012-271C-4B68-A9E5-49C631B3B4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38"/>
            <a:ext cx="12192000" cy="6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38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">
            <a:extLst>
              <a:ext uri="{FF2B5EF4-FFF2-40B4-BE49-F238E27FC236}">
                <a16:creationId xmlns:a16="http://schemas.microsoft.com/office/drawing/2014/main" id="{121BE43C-8F23-463C-BDDB-87C8080241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8988"/>
            <a:ext cx="12192000" cy="528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03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">
            <a:extLst>
              <a:ext uri="{FF2B5EF4-FFF2-40B4-BE49-F238E27FC236}">
                <a16:creationId xmlns:a16="http://schemas.microsoft.com/office/drawing/2014/main" id="{E7CBD29C-A9DA-494E-803F-38135C78E5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"/>
            <a:ext cx="1219200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80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">
            <a:extLst>
              <a:ext uri="{FF2B5EF4-FFF2-40B4-BE49-F238E27FC236}">
                <a16:creationId xmlns:a16="http://schemas.microsoft.com/office/drawing/2014/main" id="{DF05927A-17F6-48A5-B4AF-5A2A2A1422A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88" y="0"/>
            <a:ext cx="9547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9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776F4F06-85B1-433B-8A83-820468DD9E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988" y="0"/>
            <a:ext cx="3502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5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">
            <a:extLst>
              <a:ext uri="{FF2B5EF4-FFF2-40B4-BE49-F238E27FC236}">
                <a16:creationId xmlns:a16="http://schemas.microsoft.com/office/drawing/2014/main" id="{1C4A0908-9811-4599-A439-4BEF9D4D98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0"/>
            <a:ext cx="6262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13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">
            <a:extLst>
              <a:ext uri="{FF2B5EF4-FFF2-40B4-BE49-F238E27FC236}">
                <a16:creationId xmlns:a16="http://schemas.microsoft.com/office/drawing/2014/main" id="{ECF4A43D-B2E8-4372-BB5B-062A6CAAE7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075" y="0"/>
            <a:ext cx="641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61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1">
            <a:extLst>
              <a:ext uri="{FF2B5EF4-FFF2-40B4-BE49-F238E27FC236}">
                <a16:creationId xmlns:a16="http://schemas.microsoft.com/office/drawing/2014/main" id="{EDF71E02-C01B-4AB0-B555-205F65DB9F0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4191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56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">
            <a:extLst>
              <a:ext uri="{FF2B5EF4-FFF2-40B4-BE49-F238E27FC236}">
                <a16:creationId xmlns:a16="http://schemas.microsoft.com/office/drawing/2014/main" id="{703F4EFB-6CF1-40A6-8A35-4F161AE0EA7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63" y="0"/>
            <a:ext cx="697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074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">
            <a:extLst>
              <a:ext uri="{FF2B5EF4-FFF2-40B4-BE49-F238E27FC236}">
                <a16:creationId xmlns:a16="http://schemas.microsoft.com/office/drawing/2014/main" id="{042D3382-1B3E-4D1C-B4FE-79675D68C7B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088"/>
            <a:ext cx="12192000" cy="59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1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">
            <a:extLst>
              <a:ext uri="{FF2B5EF4-FFF2-40B4-BE49-F238E27FC236}">
                <a16:creationId xmlns:a16="http://schemas.microsoft.com/office/drawing/2014/main" id="{DA473E29-158F-43C4-AFB5-7E8930F035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12192000" cy="289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02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5">
            <a:extLst>
              <a:ext uri="{FF2B5EF4-FFF2-40B4-BE49-F238E27FC236}">
                <a16:creationId xmlns:a16="http://schemas.microsoft.com/office/drawing/2014/main" id="{975A3561-5F80-4B7D-94F6-D5DF57F06C1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975"/>
            <a:ext cx="12192000" cy="573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34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">
            <a:extLst>
              <a:ext uri="{FF2B5EF4-FFF2-40B4-BE49-F238E27FC236}">
                <a16:creationId xmlns:a16="http://schemas.microsoft.com/office/drawing/2014/main" id="{DBE8638B-E876-4519-8B51-86E6DBCB117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88" y="0"/>
            <a:ext cx="9393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3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">
            <a:extLst>
              <a:ext uri="{FF2B5EF4-FFF2-40B4-BE49-F238E27FC236}">
                <a16:creationId xmlns:a16="http://schemas.microsoft.com/office/drawing/2014/main" id="{1CE28608-6E21-49E7-865D-DB3D67228C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988" y="0"/>
            <a:ext cx="5026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0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">
            <a:extLst>
              <a:ext uri="{FF2B5EF4-FFF2-40B4-BE49-F238E27FC236}">
                <a16:creationId xmlns:a16="http://schemas.microsoft.com/office/drawing/2014/main" id="{3B190235-80A8-4EE1-8245-E54712A9FE4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688"/>
            <a:ext cx="12192000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3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">
            <a:extLst>
              <a:ext uri="{FF2B5EF4-FFF2-40B4-BE49-F238E27FC236}">
                <a16:creationId xmlns:a16="http://schemas.microsoft.com/office/drawing/2014/main" id="{60D0C906-59D4-459C-9B0A-D9BAF1C8EBC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850" y="0"/>
            <a:ext cx="5192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05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">
            <a:extLst>
              <a:ext uri="{FF2B5EF4-FFF2-40B4-BE49-F238E27FC236}">
                <a16:creationId xmlns:a16="http://schemas.microsoft.com/office/drawing/2014/main" id="{430C25F3-33BD-42C9-B081-5E36366D9B0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63"/>
            <a:ext cx="12192000" cy="644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06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B78DDB62-BD1E-4FFB-828B-F759F1EC40C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75" y="0"/>
            <a:ext cx="8756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C3541EE4-8B81-404C-AA8A-5B0949D6FFB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12192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32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22</Words>
  <Application>Microsoft Office PowerPoint</Application>
  <PresentationFormat>Widescreen</PresentationFormat>
  <Paragraphs>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Office Theme</vt:lpstr>
      <vt:lpstr>Chapter 20: Pipeline Operation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6</cp:revision>
  <dcterms:created xsi:type="dcterms:W3CDTF">2018-06-21T12:11:04Z</dcterms:created>
  <dcterms:modified xsi:type="dcterms:W3CDTF">2022-01-01T13:52:21Z</dcterms:modified>
</cp:coreProperties>
</file>