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A1C45-967C-4F51-8079-6F1771FB4736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A2108-C2C2-48BA-9662-44C642681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155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9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88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806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5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34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9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90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99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16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17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87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21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17: </a:t>
            </a:r>
            <a:r>
              <a:rPr lang="en-US" dirty="0"/>
              <a:t>WebGL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49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">
            <a:extLst>
              <a:ext uri="{FF2B5EF4-FFF2-40B4-BE49-F238E27FC236}">
                <a16:creationId xmlns:a16="http://schemas.microsoft.com/office/drawing/2014/main" id="{8A801C33-48DD-4D1D-9F35-B50E7BE8B50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713" y="0"/>
            <a:ext cx="4598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07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">
            <a:extLst>
              <a:ext uri="{FF2B5EF4-FFF2-40B4-BE49-F238E27FC236}">
                <a16:creationId xmlns:a16="http://schemas.microsoft.com/office/drawing/2014/main" id="{4E994410-0E3B-49F7-8F32-1381A204657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763" y="0"/>
            <a:ext cx="4560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172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">
            <a:extLst>
              <a:ext uri="{FF2B5EF4-FFF2-40B4-BE49-F238E27FC236}">
                <a16:creationId xmlns:a16="http://schemas.microsoft.com/office/drawing/2014/main" id="{239632E4-72D2-4E68-8B51-B2D2C7375DB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838" y="0"/>
            <a:ext cx="38687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065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">
            <a:extLst>
              <a:ext uri="{FF2B5EF4-FFF2-40B4-BE49-F238E27FC236}">
                <a16:creationId xmlns:a16="http://schemas.microsoft.com/office/drawing/2014/main" id="{534AB5D9-AF4B-4C4F-8272-B01F83D8821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138" y="0"/>
            <a:ext cx="4910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683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">
            <a:extLst>
              <a:ext uri="{FF2B5EF4-FFF2-40B4-BE49-F238E27FC236}">
                <a16:creationId xmlns:a16="http://schemas.microsoft.com/office/drawing/2014/main" id="{25363F5B-72D2-4EA0-A179-81A6479BE7F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56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626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">
            <a:extLst>
              <a:ext uri="{FF2B5EF4-FFF2-40B4-BE49-F238E27FC236}">
                <a16:creationId xmlns:a16="http://schemas.microsoft.com/office/drawing/2014/main" id="{E495BA1D-FEF8-462E-99E2-1E09170816B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275" y="0"/>
            <a:ext cx="4995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95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">
            <a:extLst>
              <a:ext uri="{FF2B5EF4-FFF2-40B4-BE49-F238E27FC236}">
                <a16:creationId xmlns:a16="http://schemas.microsoft.com/office/drawing/2014/main" id="{D2E4C015-0809-40E5-BC3C-C4A1B744F1E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125" y="0"/>
            <a:ext cx="43481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743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">
            <a:extLst>
              <a:ext uri="{FF2B5EF4-FFF2-40B4-BE49-F238E27FC236}">
                <a16:creationId xmlns:a16="http://schemas.microsoft.com/office/drawing/2014/main" id="{31AE2909-99FD-44A6-BBC6-3D3DA63155F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063" y="0"/>
            <a:ext cx="4587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500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21</Words>
  <Application>Microsoft Office PowerPoint</Application>
  <PresentationFormat>Widescreen</PresentationFormat>
  <Paragraphs>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Chapter 17: WebGL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5</cp:revision>
  <dcterms:created xsi:type="dcterms:W3CDTF">2018-06-21T12:06:05Z</dcterms:created>
  <dcterms:modified xsi:type="dcterms:W3CDTF">2022-01-01T10:21:10Z</dcterms:modified>
</cp:coreProperties>
</file>