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C448-BF69-448D-B42D-8B37D83409F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6256-2352-4C89-8C88-04EF7E283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42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C448-BF69-448D-B42D-8B37D83409F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6256-2352-4C89-8C88-04EF7E283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992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C448-BF69-448D-B42D-8B37D83409F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6256-2352-4C89-8C88-04EF7E283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36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C448-BF69-448D-B42D-8B37D83409F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6256-2352-4C89-8C88-04EF7E283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772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C448-BF69-448D-B42D-8B37D83409F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6256-2352-4C89-8C88-04EF7E283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28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C448-BF69-448D-B42D-8B37D83409F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6256-2352-4C89-8C88-04EF7E283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292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C448-BF69-448D-B42D-8B37D83409F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6256-2352-4C89-8C88-04EF7E283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174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C448-BF69-448D-B42D-8B37D83409F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6256-2352-4C89-8C88-04EF7E283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824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C448-BF69-448D-B42D-8B37D83409F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6256-2352-4C89-8C88-04EF7E283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665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C448-BF69-448D-B42D-8B37D83409F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6256-2352-4C89-8C88-04EF7E283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455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C448-BF69-448D-B42D-8B37D83409F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6256-2352-4C89-8C88-04EF7E283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285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CC448-BF69-448D-B42D-8B37D83409FA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F6256-2352-4C89-8C88-04EF7E283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965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Chapter 12: </a:t>
            </a:r>
            <a:r>
              <a:rPr lang="en-US"/>
              <a:t>Texture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Figures from</a:t>
            </a:r>
          </a:p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Graphics through OpenGL – from Theory to Experiments</a:t>
            </a:r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i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Edition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Sumanta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Guha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76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113" y="0"/>
            <a:ext cx="55657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74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588" y="0"/>
            <a:ext cx="4821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262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5284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863" y="0"/>
            <a:ext cx="47386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620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0"/>
            <a:ext cx="109331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9724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600" y="0"/>
            <a:ext cx="89392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5914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775" y="0"/>
            <a:ext cx="5122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875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13" y="0"/>
            <a:ext cx="118125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9361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00" y="0"/>
            <a:ext cx="3175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0938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700" y="0"/>
            <a:ext cx="50530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262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950" y="0"/>
            <a:ext cx="5626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863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5288"/>
            <a:ext cx="12192000" cy="606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2075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613" y="0"/>
            <a:ext cx="51831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3981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338" y="0"/>
            <a:ext cx="50133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4511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0830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600" y="0"/>
            <a:ext cx="53832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4808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" y="0"/>
            <a:ext cx="120126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9071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4563"/>
            <a:ext cx="12192000" cy="496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0832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363" y="0"/>
            <a:ext cx="99456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4211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225" y="0"/>
            <a:ext cx="45259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2638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8950"/>
            <a:ext cx="12192000" cy="588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01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5850" y="0"/>
            <a:ext cx="49387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6828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" y="0"/>
            <a:ext cx="113919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7341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175" y="0"/>
            <a:ext cx="4819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4470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9375"/>
            <a:ext cx="12192000" cy="415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0814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0" y="0"/>
            <a:ext cx="558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4179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563" y="0"/>
            <a:ext cx="26828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8872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413" y="0"/>
            <a:ext cx="43195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2620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263" y="0"/>
            <a:ext cx="9769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6530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9925"/>
            <a:ext cx="12192000" cy="551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7226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825" y="0"/>
            <a:ext cx="88963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0093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325" y="0"/>
            <a:ext cx="49593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196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788" y="0"/>
            <a:ext cx="59404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29882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100" y="0"/>
            <a:ext cx="52562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2151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63" y="0"/>
            <a:ext cx="116490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59770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475" y="0"/>
            <a:ext cx="61150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35757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6775"/>
            <a:ext cx="12192000" cy="512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6225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0"/>
            <a:ext cx="7620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54874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463" y="0"/>
            <a:ext cx="80930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7920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663" y="0"/>
            <a:ext cx="54006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6857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88" y="0"/>
            <a:ext cx="111982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42768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163" y="0"/>
            <a:ext cx="47640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039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375" y="0"/>
            <a:ext cx="94932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18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775" y="0"/>
            <a:ext cx="2328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665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438" y="0"/>
            <a:ext cx="62055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429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413" y="0"/>
            <a:ext cx="30495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65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6750"/>
            <a:ext cx="12192000" cy="552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590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21</Words>
  <Application>Microsoft Office PowerPoint</Application>
  <PresentationFormat>Widescreen</PresentationFormat>
  <Paragraphs>4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3" baseType="lpstr">
      <vt:lpstr>Arial</vt:lpstr>
      <vt:lpstr>Calibri</vt:lpstr>
      <vt:lpstr>Calibri Light</vt:lpstr>
      <vt:lpstr>Times New Roman</vt:lpstr>
      <vt:lpstr>Office Theme</vt:lpstr>
      <vt:lpstr>Chapter 12: Texture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Windows User</dc:creator>
  <cp:lastModifiedBy>Sumanta</cp:lastModifiedBy>
  <cp:revision>4</cp:revision>
  <dcterms:created xsi:type="dcterms:W3CDTF">2018-06-21T11:56:04Z</dcterms:created>
  <dcterms:modified xsi:type="dcterms:W3CDTF">2022-01-01T08:32:23Z</dcterms:modified>
</cp:coreProperties>
</file>