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1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1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65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8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6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34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72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78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9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8A590-B173-41DE-8A49-BE6F193FA4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A1F39-C43A-4FA9-B8B7-D83D62BDE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8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Chapter 13: </a:t>
            </a:r>
            <a:r>
              <a:rPr lang="en-US"/>
              <a:t>Special Visual Techniques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556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625"/>
            <a:ext cx="12192000" cy="650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219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5" y="0"/>
            <a:ext cx="40306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65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363"/>
            <a:ext cx="12192000" cy="562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67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5488"/>
            <a:ext cx="12192000" cy="540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9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150" y="0"/>
            <a:ext cx="5473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129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038" y="0"/>
            <a:ext cx="4987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08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475" y="0"/>
            <a:ext cx="3065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570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850" y="0"/>
            <a:ext cx="5192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77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8" y="0"/>
            <a:ext cx="11895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93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" y="0"/>
            <a:ext cx="11720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674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675" y="0"/>
            <a:ext cx="9518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2867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425" y="0"/>
            <a:ext cx="56435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764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488" y="0"/>
            <a:ext cx="2613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836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800"/>
            <a:ext cx="12192000" cy="599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86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388" y="0"/>
            <a:ext cx="4719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1555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538" y="0"/>
            <a:ext cx="4097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383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763" y="0"/>
            <a:ext cx="3546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67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138" y="0"/>
            <a:ext cx="5165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90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550"/>
            <a:ext cx="12192000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84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75" y="0"/>
            <a:ext cx="60626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729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075" y="0"/>
            <a:ext cx="514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556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563" y="0"/>
            <a:ext cx="2681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762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0" y="0"/>
            <a:ext cx="4889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1512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363" y="0"/>
            <a:ext cx="2071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235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13" y="0"/>
            <a:ext cx="11152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196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788" y="0"/>
            <a:ext cx="5684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3476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5" y="0"/>
            <a:ext cx="27606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0341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088" y="0"/>
            <a:ext cx="3932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1119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988" y="0"/>
            <a:ext cx="27384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2467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63" y="0"/>
            <a:ext cx="4968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404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2675"/>
            <a:ext cx="12192000" cy="469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25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13" y="0"/>
            <a:ext cx="3152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191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0388"/>
            <a:ext cx="12192000" cy="573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58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275" y="0"/>
            <a:ext cx="4997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880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550" y="0"/>
            <a:ext cx="4914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18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613"/>
            <a:ext cx="12192000" cy="645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06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23</Words>
  <Application>Microsoft Office PowerPoint</Application>
  <PresentationFormat>Widescreen</PresentationFormat>
  <Paragraphs>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Office Theme</vt:lpstr>
      <vt:lpstr>Chapter 13: Special Visual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5</cp:revision>
  <dcterms:created xsi:type="dcterms:W3CDTF">2018-06-21T11:56:59Z</dcterms:created>
  <dcterms:modified xsi:type="dcterms:W3CDTF">2022-01-01T08:36:54Z</dcterms:modified>
</cp:coreProperties>
</file>