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2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</p:sldIdLst>
  <p:sldSz cx="12192000" cy="6858000"/>
  <p:notesSz cx="6858000" cy="9144000"/>
  <p:photoAlbum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8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71" Type="http://schemas.openxmlformats.org/officeDocument/2006/relationships/slide" Target="slides/slide7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02404-5FA0-45FB-955C-60729084505C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46A18-DAD0-4B65-B8B0-37ECED947E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417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02404-5FA0-45FB-955C-60729084505C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46A18-DAD0-4B65-B8B0-37ECED947E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1115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02404-5FA0-45FB-955C-60729084505C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46A18-DAD0-4B65-B8B0-37ECED947E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774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02404-5FA0-45FB-955C-60729084505C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46A18-DAD0-4B65-B8B0-37ECED947E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2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02404-5FA0-45FB-955C-60729084505C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46A18-DAD0-4B65-B8B0-37ECED947E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4810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02404-5FA0-45FB-955C-60729084505C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46A18-DAD0-4B65-B8B0-37ECED947E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349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02404-5FA0-45FB-955C-60729084505C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46A18-DAD0-4B65-B8B0-37ECED947E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953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02404-5FA0-45FB-955C-60729084505C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46A18-DAD0-4B65-B8B0-37ECED947E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2044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02404-5FA0-45FB-955C-60729084505C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46A18-DAD0-4B65-B8B0-37ECED947E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4384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02404-5FA0-45FB-955C-60729084505C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46A18-DAD0-4B65-B8B0-37ECED947E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133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02404-5FA0-45FB-955C-60729084505C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46A18-DAD0-4B65-B8B0-37ECED947E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6697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D02404-5FA0-45FB-955C-60729084505C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746A18-DAD0-4B65-B8B0-37ECED947E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011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Chapter 11: </a:t>
            </a:r>
            <a:r>
              <a:rPr lang="en-US"/>
              <a:t>Color and Light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Figures from</a:t>
            </a:r>
          </a:p>
          <a:p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Computer Graphics through OpenGL – from Theory to Experiments</a:t>
            </a:r>
            <a:r>
              <a:rPr 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000" i="1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Edition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Sumanta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Guha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05075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3300" y="0"/>
            <a:ext cx="51038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87613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4638"/>
            <a:ext cx="12192000" cy="6307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73124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9700" y="0"/>
            <a:ext cx="17526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1072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3338" y="0"/>
            <a:ext cx="45037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25131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96975"/>
            <a:ext cx="12192000" cy="4464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2545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35050"/>
            <a:ext cx="12192000" cy="4786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58825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6150" y="0"/>
            <a:ext cx="52197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44122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8900" y="0"/>
            <a:ext cx="69326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59622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1975" y="0"/>
            <a:ext cx="59880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73565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8663" y="0"/>
            <a:ext cx="56546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6860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19200"/>
            <a:ext cx="12192000" cy="441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09978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9350" y="0"/>
            <a:ext cx="48117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61856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2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0825"/>
            <a:ext cx="12192000" cy="6356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12142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2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1638"/>
            <a:ext cx="12192000" cy="6053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82412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2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4113" y="0"/>
            <a:ext cx="48021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350880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2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8875" y="0"/>
            <a:ext cx="47926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82724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2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3588"/>
            <a:ext cx="12192000" cy="5329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940067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2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8925"/>
            <a:ext cx="12192000" cy="6278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925865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2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2525" y="0"/>
            <a:ext cx="48069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708695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2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9788" y="0"/>
            <a:ext cx="54324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30888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2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963"/>
            <a:ext cx="12192000" cy="4410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5100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1563"/>
            <a:ext cx="12192000" cy="471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489655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2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6838" y="0"/>
            <a:ext cx="43767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41600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3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3788" y="0"/>
            <a:ext cx="49228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112952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3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1563" y="0"/>
            <a:ext cx="49672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938066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3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4725" y="0"/>
            <a:ext cx="51625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36052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3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663"/>
            <a:ext cx="12192000" cy="5653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853872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3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7113" y="0"/>
            <a:ext cx="50561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414658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3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7575" y="0"/>
            <a:ext cx="52752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684536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3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0138" y="0"/>
            <a:ext cx="49117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039248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3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5525" y="0"/>
            <a:ext cx="50593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6875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7963"/>
            <a:ext cx="12192000" cy="6440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61120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96963"/>
            <a:ext cx="12192000" cy="4664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662673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3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9825" y="0"/>
            <a:ext cx="48307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833272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4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2675" y="0"/>
            <a:ext cx="49466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861800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4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9925"/>
            <a:ext cx="12192000" cy="5516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561282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4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6300" y="0"/>
            <a:ext cx="28194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808701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4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5675" y="0"/>
            <a:ext cx="52006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154281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4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8713" y="0"/>
            <a:ext cx="48545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757364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4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9625" y="0"/>
            <a:ext cx="54911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339576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4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4213"/>
            <a:ext cx="12192000" cy="5487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116761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4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388" y="0"/>
            <a:ext cx="115792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196982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4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613" y="0"/>
            <a:ext cx="112791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53320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0838"/>
            <a:ext cx="12192000" cy="615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684296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4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8625" y="0"/>
            <a:ext cx="37131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722316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5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7650"/>
            <a:ext cx="12192000" cy="636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278956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5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7700" y="0"/>
            <a:ext cx="58150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344007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5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1113" y="0"/>
            <a:ext cx="70881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578089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5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1788"/>
            <a:ext cx="12192000" cy="6192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315975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5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4488"/>
            <a:ext cx="12192000" cy="6167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911093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5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7000" y="0"/>
            <a:ext cx="431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4258414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5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93738"/>
            <a:ext cx="12192000" cy="5468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3784852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5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9750" y="0"/>
            <a:ext cx="6032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7160625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5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4100" y="0"/>
            <a:ext cx="50038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57638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8338"/>
            <a:ext cx="12192000" cy="5521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5514617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5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9450" y="0"/>
            <a:ext cx="57515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7026942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6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5838" y="0"/>
            <a:ext cx="51387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2954208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6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1713" y="0"/>
            <a:ext cx="51085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6346772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6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2013" y="0"/>
            <a:ext cx="53863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992243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6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4738" y="0"/>
            <a:ext cx="49609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302973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6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9025" y="0"/>
            <a:ext cx="49323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2837746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6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651686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6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8350" y="0"/>
            <a:ext cx="55737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0786467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6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5775"/>
            <a:ext cx="12192000" cy="5886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0966920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6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7750" y="0"/>
            <a:ext cx="50149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53130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2775" y="0"/>
            <a:ext cx="33464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256918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6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9425" y="0"/>
            <a:ext cx="36115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63646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1325"/>
            <a:ext cx="12192000" cy="5975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79022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17663"/>
            <a:ext cx="12192000" cy="3622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15353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</TotalTime>
  <Words>23</Words>
  <Application>Microsoft Office PowerPoint</Application>
  <PresentationFormat>Widescreen</PresentationFormat>
  <Paragraphs>4</Paragraphs>
  <Slides>70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70</vt:i4>
      </vt:variant>
    </vt:vector>
  </HeadingPairs>
  <TitlesOfParts>
    <vt:vector size="75" baseType="lpstr">
      <vt:lpstr>Arial</vt:lpstr>
      <vt:lpstr>Calibri</vt:lpstr>
      <vt:lpstr>Calibri Light</vt:lpstr>
      <vt:lpstr>Times New Roman</vt:lpstr>
      <vt:lpstr>Office Theme</vt:lpstr>
      <vt:lpstr>Chapter 11: Color and Light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Album</dc:title>
  <dc:creator>Windows User</dc:creator>
  <cp:lastModifiedBy>Sumanta</cp:lastModifiedBy>
  <cp:revision>4</cp:revision>
  <dcterms:created xsi:type="dcterms:W3CDTF">2018-06-21T11:53:51Z</dcterms:created>
  <dcterms:modified xsi:type="dcterms:W3CDTF">2022-01-01T08:28:53Z</dcterms:modified>
</cp:coreProperties>
</file>