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9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5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3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4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6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7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5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5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4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07885-7FA2-4411-8875-9EA74C172848}" type="datetimeFigureOut">
              <a:rPr lang="en-US" smtClean="0"/>
              <a:t>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6AB34-7306-4CC6-B3D0-7169D2468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2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Chapter 7: </a:t>
            </a:r>
            <a:r>
              <a:rPr lang="en-US"/>
              <a:t>Convexity and Interpolation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from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Graphics through OpenGL – from Theory to Experiments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Edition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Sumanta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Guha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813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213"/>
            <a:ext cx="12192000" cy="548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38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350"/>
            <a:ext cx="12192000" cy="608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42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725" y="0"/>
            <a:ext cx="2876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5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913" y="0"/>
            <a:ext cx="4956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87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4475"/>
            <a:ext cx="121920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83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238" y="0"/>
            <a:ext cx="5343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98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12192000" cy="515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9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0"/>
            <a:ext cx="5218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5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0"/>
            <a:ext cx="5600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0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0"/>
            <a:ext cx="7011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6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338" y="0"/>
            <a:ext cx="5775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47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0" y="0"/>
            <a:ext cx="6731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0"/>
            <a:ext cx="6264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61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225" y="0"/>
            <a:ext cx="5795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25" y="0"/>
            <a:ext cx="5541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98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575" y="0"/>
            <a:ext cx="5529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36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23</Words>
  <Application>Microsoft Office PowerPoint</Application>
  <PresentationFormat>Widescreen</PresentationFormat>
  <Paragraphs>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Chapter 7: Convexity and Interpolation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Windows User</dc:creator>
  <cp:lastModifiedBy>Sumanta</cp:lastModifiedBy>
  <cp:revision>4</cp:revision>
  <dcterms:created xsi:type="dcterms:W3CDTF">2018-06-21T11:44:40Z</dcterms:created>
  <dcterms:modified xsi:type="dcterms:W3CDTF">2021-12-31T22:07:14Z</dcterms:modified>
</cp:coreProperties>
</file>