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7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6" r:id="rId21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6A1C45-967C-4F51-8079-6F1771FB4736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AA2108-C2C2-48BA-9662-44C642681E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155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6AB34-E97D-429F-9D65-CB566FA081F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D1F3-9632-4FEC-A12F-B131C918F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190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6AB34-E97D-429F-9D65-CB566FA081F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D1F3-9632-4FEC-A12F-B131C918F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888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6AB34-E97D-429F-9D65-CB566FA081F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D1F3-9632-4FEC-A12F-B131C918F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806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6AB34-E97D-429F-9D65-CB566FA081F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D1F3-9632-4FEC-A12F-B131C918F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856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6AB34-E97D-429F-9D65-CB566FA081F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D1F3-9632-4FEC-A12F-B131C918F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034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6AB34-E97D-429F-9D65-CB566FA081F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D1F3-9632-4FEC-A12F-B131C918F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196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6AB34-E97D-429F-9D65-CB566FA081F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D1F3-9632-4FEC-A12F-B131C918F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790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6AB34-E97D-429F-9D65-CB566FA081F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D1F3-9632-4FEC-A12F-B131C918F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899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6AB34-E97D-429F-9D65-CB566FA081F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D1F3-9632-4FEC-A12F-B131C918F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216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6AB34-E97D-429F-9D65-CB566FA081F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D1F3-9632-4FEC-A12F-B131C918F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17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6AB34-E97D-429F-9D65-CB566FA081F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D1F3-9632-4FEC-A12F-B131C918F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877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6AB34-E97D-429F-9D65-CB566FA081F9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CD1F3-9632-4FEC-A12F-B131C918F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211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Chapter 18: </a:t>
            </a:r>
            <a:r>
              <a:rPr lang="en-US" dirty="0" err="1"/>
              <a:t>Bézier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Figures from</a:t>
            </a:r>
          </a:p>
          <a:p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Graphics through OpenGL – from Theory to Experiments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0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Edition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Sumanta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Guha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49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9">
            <a:extLst>
              <a:ext uri="{FF2B5EF4-FFF2-40B4-BE49-F238E27FC236}">
                <a16:creationId xmlns:a16="http://schemas.microsoft.com/office/drawing/2014/main" id="{11905C83-35D5-42C6-B59C-6B544762AE1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538" y="0"/>
            <a:ext cx="28273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2754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0">
            <a:extLst>
              <a:ext uri="{FF2B5EF4-FFF2-40B4-BE49-F238E27FC236}">
                <a16:creationId xmlns:a16="http://schemas.microsoft.com/office/drawing/2014/main" id="{F01E29F7-C3DB-4EC7-A341-EDF68C7C817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050" y="0"/>
            <a:ext cx="47863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1789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1">
            <a:extLst>
              <a:ext uri="{FF2B5EF4-FFF2-40B4-BE49-F238E27FC236}">
                <a16:creationId xmlns:a16="http://schemas.microsoft.com/office/drawing/2014/main" id="{E3FA29DB-4D58-44E9-8668-2F8542B3605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7825"/>
            <a:ext cx="12192000" cy="610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4119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2">
            <a:extLst>
              <a:ext uri="{FF2B5EF4-FFF2-40B4-BE49-F238E27FC236}">
                <a16:creationId xmlns:a16="http://schemas.microsoft.com/office/drawing/2014/main" id="{127F2071-AEBC-457F-A76A-6765ACBCBE5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0200"/>
            <a:ext cx="12192000" cy="619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5089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3">
            <a:extLst>
              <a:ext uri="{FF2B5EF4-FFF2-40B4-BE49-F238E27FC236}">
                <a16:creationId xmlns:a16="http://schemas.microsoft.com/office/drawing/2014/main" id="{10DF265C-FD4C-4825-8200-2B9818E19EC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625" y="0"/>
            <a:ext cx="49847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8809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4">
            <a:extLst>
              <a:ext uri="{FF2B5EF4-FFF2-40B4-BE49-F238E27FC236}">
                <a16:creationId xmlns:a16="http://schemas.microsoft.com/office/drawing/2014/main" id="{CFF804B3-2679-41D6-9DAD-8DB336246A0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563" y="0"/>
            <a:ext cx="52228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26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5">
            <a:extLst>
              <a:ext uri="{FF2B5EF4-FFF2-40B4-BE49-F238E27FC236}">
                <a16:creationId xmlns:a16="http://schemas.microsoft.com/office/drawing/2014/main" id="{944A0062-54C2-440F-824F-CDCEC56EF98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863" y="0"/>
            <a:ext cx="29622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0408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">
            <a:extLst>
              <a:ext uri="{FF2B5EF4-FFF2-40B4-BE49-F238E27FC236}">
                <a16:creationId xmlns:a16="http://schemas.microsoft.com/office/drawing/2014/main" id="{E7821B0C-3E75-43A0-A39D-236EA3E156E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7738"/>
            <a:ext cx="12192000" cy="4960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0850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7">
            <a:extLst>
              <a:ext uri="{FF2B5EF4-FFF2-40B4-BE49-F238E27FC236}">
                <a16:creationId xmlns:a16="http://schemas.microsoft.com/office/drawing/2014/main" id="{2AD0D78D-FAC9-4D98-90AE-7314ED54301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9700"/>
            <a:ext cx="121920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9033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8">
            <a:extLst>
              <a:ext uri="{FF2B5EF4-FFF2-40B4-BE49-F238E27FC236}">
                <a16:creationId xmlns:a16="http://schemas.microsoft.com/office/drawing/2014/main" id="{C2E159B1-9D92-4FBF-823C-E26002B6E25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0"/>
            <a:ext cx="56372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19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">
            <a:extLst>
              <a:ext uri="{FF2B5EF4-FFF2-40B4-BE49-F238E27FC236}">
                <a16:creationId xmlns:a16="http://schemas.microsoft.com/office/drawing/2014/main" id="{D818FC81-C049-410A-9C45-2509B226F3E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038" y="0"/>
            <a:ext cx="62579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0560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9">
            <a:extLst>
              <a:ext uri="{FF2B5EF4-FFF2-40B4-BE49-F238E27FC236}">
                <a16:creationId xmlns:a16="http://schemas.microsoft.com/office/drawing/2014/main" id="{1059930C-0F68-49FB-A4C5-CA0126E8EC5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3138"/>
            <a:ext cx="12192000" cy="491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107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">
            <a:extLst>
              <a:ext uri="{FF2B5EF4-FFF2-40B4-BE49-F238E27FC236}">
                <a16:creationId xmlns:a16="http://schemas.microsoft.com/office/drawing/2014/main" id="{9773537E-8433-45F6-B5C1-ECB5E3DD43E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975" y="0"/>
            <a:ext cx="29400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732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3">
            <a:extLst>
              <a:ext uri="{FF2B5EF4-FFF2-40B4-BE49-F238E27FC236}">
                <a16:creationId xmlns:a16="http://schemas.microsoft.com/office/drawing/2014/main" id="{B9C3A27E-9C0A-4CDB-802F-FF239B36ED0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9800"/>
            <a:ext cx="12192000" cy="4976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037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4">
            <a:extLst>
              <a:ext uri="{FF2B5EF4-FFF2-40B4-BE49-F238E27FC236}">
                <a16:creationId xmlns:a16="http://schemas.microsoft.com/office/drawing/2014/main" id="{3207D1B9-4F6D-49F4-BBB1-33411EB6565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338" y="0"/>
            <a:ext cx="52657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987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5">
            <a:extLst>
              <a:ext uri="{FF2B5EF4-FFF2-40B4-BE49-F238E27FC236}">
                <a16:creationId xmlns:a16="http://schemas.microsoft.com/office/drawing/2014/main" id="{4B68CFC5-5F35-4DA9-BC0D-4D533A9961D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2088" y="0"/>
            <a:ext cx="4186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398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6">
            <a:extLst>
              <a:ext uri="{FF2B5EF4-FFF2-40B4-BE49-F238E27FC236}">
                <a16:creationId xmlns:a16="http://schemas.microsoft.com/office/drawing/2014/main" id="{571990CE-A4E1-4E12-AD75-3A5677A343C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925"/>
            <a:ext cx="12192000" cy="577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4789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7">
            <a:extLst>
              <a:ext uri="{FF2B5EF4-FFF2-40B4-BE49-F238E27FC236}">
                <a16:creationId xmlns:a16="http://schemas.microsoft.com/office/drawing/2014/main" id="{90B43B08-B812-4F5D-9B72-6DBE24D993E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788" y="0"/>
            <a:ext cx="21304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568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8">
            <a:extLst>
              <a:ext uri="{FF2B5EF4-FFF2-40B4-BE49-F238E27FC236}">
                <a16:creationId xmlns:a16="http://schemas.microsoft.com/office/drawing/2014/main" id="{1E8A7EC0-C3DD-4476-8545-63BC8C56874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5463"/>
            <a:ext cx="12192000" cy="580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716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21</Words>
  <Application>Microsoft Office PowerPoint</Application>
  <PresentationFormat>Widescreen</PresentationFormat>
  <Paragraphs>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Office Theme</vt:lpstr>
      <vt:lpstr>Chapter 18: Bézier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Windows User</dc:creator>
  <cp:lastModifiedBy>Sumanta</cp:lastModifiedBy>
  <cp:revision>4</cp:revision>
  <dcterms:created xsi:type="dcterms:W3CDTF">2018-06-21T12:06:05Z</dcterms:created>
  <dcterms:modified xsi:type="dcterms:W3CDTF">2022-01-01T11:25:51Z</dcterms:modified>
</cp:coreProperties>
</file>