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sldIdLst>
    <p:sldId id="29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12192000" cy="6858000"/>
  <p:notesSz cx="6858000" cy="9144000"/>
  <p:photoAlbum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CB05-4837-46B1-85DA-BD8D236B3318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F04B2-64A9-4E23-A616-7BE218937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323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CB05-4837-46B1-85DA-BD8D236B3318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F04B2-64A9-4E23-A616-7BE218937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695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CB05-4837-46B1-85DA-BD8D236B3318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F04B2-64A9-4E23-A616-7BE218937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051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34CF-2588-4784-B2DD-2B1F9177F18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D356-7AC4-47D9-BDD6-A345FC3E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077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34CF-2588-4784-B2DD-2B1F9177F18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D356-7AC4-47D9-BDD6-A345FC3E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5206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34CF-2588-4784-B2DD-2B1F9177F18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D356-7AC4-47D9-BDD6-A345FC3E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96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34CF-2588-4784-B2DD-2B1F9177F18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D356-7AC4-47D9-BDD6-A345FC3E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1389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34CF-2588-4784-B2DD-2B1F9177F18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D356-7AC4-47D9-BDD6-A345FC3E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159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34CF-2588-4784-B2DD-2B1F9177F18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D356-7AC4-47D9-BDD6-A345FC3E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3538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34CF-2588-4784-B2DD-2B1F9177F18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D356-7AC4-47D9-BDD6-A345FC3E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607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34CF-2588-4784-B2DD-2B1F9177F18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D356-7AC4-47D9-BDD6-A345FC3E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182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CB05-4837-46B1-85DA-BD8D236B3318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F04B2-64A9-4E23-A616-7BE218937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8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34CF-2588-4784-B2DD-2B1F9177F18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D356-7AC4-47D9-BDD6-A345FC3E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9581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34CF-2588-4784-B2DD-2B1F9177F18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D356-7AC4-47D9-BDD6-A345FC3E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621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34CF-2588-4784-B2DD-2B1F9177F18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D356-7AC4-47D9-BDD6-A345FC3E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903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CB05-4837-46B1-85DA-BD8D236B3318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F04B2-64A9-4E23-A616-7BE218937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574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CB05-4837-46B1-85DA-BD8D236B3318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F04B2-64A9-4E23-A616-7BE218937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824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CB05-4837-46B1-85DA-BD8D236B3318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F04B2-64A9-4E23-A616-7BE218937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133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CB05-4837-46B1-85DA-BD8D236B3318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F04B2-64A9-4E23-A616-7BE218937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93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CB05-4837-46B1-85DA-BD8D236B3318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F04B2-64A9-4E23-A616-7BE218937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465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CB05-4837-46B1-85DA-BD8D236B3318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F04B2-64A9-4E23-A616-7BE218937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481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CB05-4837-46B1-85DA-BD8D236B3318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F04B2-64A9-4E23-A616-7BE218937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599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8CB05-4837-46B1-85DA-BD8D236B3318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F04B2-64A9-4E23-A616-7BE218937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009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034CF-2588-4784-B2DD-2B1F9177F182}" type="datetimeFigureOut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AD356-7AC4-47D9-BDD6-A345FC3E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120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Chapter 3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/>
              <a:t>An OpenGL Toolbox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Figures from</a:t>
            </a: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Graphics through OpenGL – from Theory to Experiments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Edition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Sumanta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Guha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0900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9">
            <a:extLst>
              <a:ext uri="{FF2B5EF4-FFF2-40B4-BE49-F238E27FC236}">
                <a16:creationId xmlns:a16="http://schemas.microsoft.com/office/drawing/2014/main" id="{6B275F2C-919C-4A8D-B716-96AF797BE72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050" y="0"/>
            <a:ext cx="35179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868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0">
            <a:extLst>
              <a:ext uri="{FF2B5EF4-FFF2-40B4-BE49-F238E27FC236}">
                <a16:creationId xmlns:a16="http://schemas.microsoft.com/office/drawing/2014/main" id="{C683E76B-5847-44F6-BEA6-8B561074A47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725" y="0"/>
            <a:ext cx="51625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650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1">
            <a:extLst>
              <a:ext uri="{FF2B5EF4-FFF2-40B4-BE49-F238E27FC236}">
                <a16:creationId xmlns:a16="http://schemas.microsoft.com/office/drawing/2014/main" id="{F565D7DA-F9A9-4A79-AE79-50A63BD4CFD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150" y="0"/>
            <a:ext cx="49657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326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2">
            <a:extLst>
              <a:ext uri="{FF2B5EF4-FFF2-40B4-BE49-F238E27FC236}">
                <a16:creationId xmlns:a16="http://schemas.microsoft.com/office/drawing/2014/main" id="{CCE6078B-B8E5-41AA-A1A8-B528726D925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188" y="0"/>
            <a:ext cx="43640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0016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3">
            <a:extLst>
              <a:ext uri="{FF2B5EF4-FFF2-40B4-BE49-F238E27FC236}">
                <a16:creationId xmlns:a16="http://schemas.microsoft.com/office/drawing/2014/main" id="{28DEE2CA-E10D-45B0-AFF3-F487C8611E7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0" y="0"/>
            <a:ext cx="5016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797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4">
            <a:extLst>
              <a:ext uri="{FF2B5EF4-FFF2-40B4-BE49-F238E27FC236}">
                <a16:creationId xmlns:a16="http://schemas.microsoft.com/office/drawing/2014/main" id="{6BD2CD16-87EA-4166-876A-85174C32C50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888" y="0"/>
            <a:ext cx="51022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3824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5">
            <a:extLst>
              <a:ext uri="{FF2B5EF4-FFF2-40B4-BE49-F238E27FC236}">
                <a16:creationId xmlns:a16="http://schemas.microsoft.com/office/drawing/2014/main" id="{DC41F77F-2114-423D-8502-F5DC6EB3301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988" y="0"/>
            <a:ext cx="52800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3084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">
            <a:extLst>
              <a:ext uri="{FF2B5EF4-FFF2-40B4-BE49-F238E27FC236}">
                <a16:creationId xmlns:a16="http://schemas.microsoft.com/office/drawing/2014/main" id="{0521CFFD-E7A0-44CD-8F02-4B8596E23BF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988" y="0"/>
            <a:ext cx="32480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2011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7">
            <a:extLst>
              <a:ext uri="{FF2B5EF4-FFF2-40B4-BE49-F238E27FC236}">
                <a16:creationId xmlns:a16="http://schemas.microsoft.com/office/drawing/2014/main" id="{675AD267-0B63-4403-A40D-2244467CE15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013" y="0"/>
            <a:ext cx="53863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3204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8">
            <a:extLst>
              <a:ext uri="{FF2B5EF4-FFF2-40B4-BE49-F238E27FC236}">
                <a16:creationId xmlns:a16="http://schemas.microsoft.com/office/drawing/2014/main" id="{7F7D01E8-C6EA-4A6C-B24C-B9421CD4D36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575" y="0"/>
            <a:ext cx="5275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446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">
            <a:extLst>
              <a:ext uri="{FF2B5EF4-FFF2-40B4-BE49-F238E27FC236}">
                <a16:creationId xmlns:a16="http://schemas.microsoft.com/office/drawing/2014/main" id="{008C2014-419D-464F-9D3D-E70F3170530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0"/>
            <a:ext cx="11633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9575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9">
            <a:extLst>
              <a:ext uri="{FF2B5EF4-FFF2-40B4-BE49-F238E27FC236}">
                <a16:creationId xmlns:a16="http://schemas.microsoft.com/office/drawing/2014/main" id="{C8F19B02-FFF6-41D9-B211-B1D92F26086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5688"/>
            <a:ext cx="12192000" cy="474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4952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">
            <a:extLst>
              <a:ext uri="{FF2B5EF4-FFF2-40B4-BE49-F238E27FC236}">
                <a16:creationId xmlns:a16="http://schemas.microsoft.com/office/drawing/2014/main" id="{78AFC5B3-584E-479B-978F-BC2CA91DDD3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988" y="0"/>
            <a:ext cx="52784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2670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1">
            <a:extLst>
              <a:ext uri="{FF2B5EF4-FFF2-40B4-BE49-F238E27FC236}">
                <a16:creationId xmlns:a16="http://schemas.microsoft.com/office/drawing/2014/main" id="{CD2D356C-4B5D-4B3F-8314-2E34DF66DB5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338" y="0"/>
            <a:ext cx="52673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1152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2">
            <a:extLst>
              <a:ext uri="{FF2B5EF4-FFF2-40B4-BE49-F238E27FC236}">
                <a16:creationId xmlns:a16="http://schemas.microsoft.com/office/drawing/2014/main" id="{383093E7-16E9-430C-A196-5948DBC995C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725" y="0"/>
            <a:ext cx="54149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652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3">
            <a:extLst>
              <a:ext uri="{FF2B5EF4-FFF2-40B4-BE49-F238E27FC236}">
                <a16:creationId xmlns:a16="http://schemas.microsoft.com/office/drawing/2014/main" id="{BEAAB6F4-57EF-4618-82DB-FEDF419BA94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4450"/>
            <a:ext cx="12192000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8068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4">
            <a:extLst>
              <a:ext uri="{FF2B5EF4-FFF2-40B4-BE49-F238E27FC236}">
                <a16:creationId xmlns:a16="http://schemas.microsoft.com/office/drawing/2014/main" id="{234C8B4A-CD49-4824-AB2C-BD99882FD5D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750" y="0"/>
            <a:ext cx="5270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21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5">
            <a:extLst>
              <a:ext uri="{FF2B5EF4-FFF2-40B4-BE49-F238E27FC236}">
                <a16:creationId xmlns:a16="http://schemas.microsoft.com/office/drawing/2014/main" id="{D3FDF91E-DCA3-4B32-9E96-941FB6ED90F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6400"/>
            <a:ext cx="12192000" cy="604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5137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6">
            <a:extLst>
              <a:ext uri="{FF2B5EF4-FFF2-40B4-BE49-F238E27FC236}">
                <a16:creationId xmlns:a16="http://schemas.microsoft.com/office/drawing/2014/main" id="{EE358C43-C10B-41B2-8E70-41E1F20E73A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775" y="0"/>
            <a:ext cx="5376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9597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7">
            <a:extLst>
              <a:ext uri="{FF2B5EF4-FFF2-40B4-BE49-F238E27FC236}">
                <a16:creationId xmlns:a16="http://schemas.microsoft.com/office/drawing/2014/main" id="{D5217EA5-0C1E-4534-8632-9464232A125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0" y="0"/>
            <a:ext cx="93329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18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8">
            <a:extLst>
              <a:ext uri="{FF2B5EF4-FFF2-40B4-BE49-F238E27FC236}">
                <a16:creationId xmlns:a16="http://schemas.microsoft.com/office/drawing/2014/main" id="{B3F50FB2-0E28-483A-A840-2E50246D137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813" y="0"/>
            <a:ext cx="5286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639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">
            <a:extLst>
              <a:ext uri="{FF2B5EF4-FFF2-40B4-BE49-F238E27FC236}">
                <a16:creationId xmlns:a16="http://schemas.microsoft.com/office/drawing/2014/main" id="{F7BA606D-07A4-4A58-9CD1-5EA6B47671F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4075" y="0"/>
            <a:ext cx="5402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0965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9">
            <a:extLst>
              <a:ext uri="{FF2B5EF4-FFF2-40B4-BE49-F238E27FC236}">
                <a16:creationId xmlns:a16="http://schemas.microsoft.com/office/drawing/2014/main" id="{4DABFA75-C755-48C3-9FE7-26140A5A3B7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225" y="0"/>
            <a:ext cx="50355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3095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0">
            <a:extLst>
              <a:ext uri="{FF2B5EF4-FFF2-40B4-BE49-F238E27FC236}">
                <a16:creationId xmlns:a16="http://schemas.microsoft.com/office/drawing/2014/main" id="{27732A98-B4C1-4326-9F02-FC4C739F9E1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5288" y="0"/>
            <a:ext cx="63214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4458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1">
            <a:extLst>
              <a:ext uri="{FF2B5EF4-FFF2-40B4-BE49-F238E27FC236}">
                <a16:creationId xmlns:a16="http://schemas.microsoft.com/office/drawing/2014/main" id="{584FAD23-7A3D-4E79-9790-232F8AC97CE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938" y="0"/>
            <a:ext cx="78565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3680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2">
            <a:extLst>
              <a:ext uri="{FF2B5EF4-FFF2-40B4-BE49-F238E27FC236}">
                <a16:creationId xmlns:a16="http://schemas.microsoft.com/office/drawing/2014/main" id="{EAD31DC6-3202-41EE-A403-884432D2F56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525" y="0"/>
            <a:ext cx="3790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3698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3">
            <a:extLst>
              <a:ext uri="{FF2B5EF4-FFF2-40B4-BE49-F238E27FC236}">
                <a16:creationId xmlns:a16="http://schemas.microsoft.com/office/drawing/2014/main" id="{57415F8D-32F5-4B06-81BE-5DBD99298F2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038" y="0"/>
            <a:ext cx="49863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4180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4">
            <a:extLst>
              <a:ext uri="{FF2B5EF4-FFF2-40B4-BE49-F238E27FC236}">
                <a16:creationId xmlns:a16="http://schemas.microsoft.com/office/drawing/2014/main" id="{438BBA87-EF67-43E1-9B2B-971FAD79A3E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0" y="0"/>
            <a:ext cx="177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0205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5">
            <a:extLst>
              <a:ext uri="{FF2B5EF4-FFF2-40B4-BE49-F238E27FC236}">
                <a16:creationId xmlns:a16="http://schemas.microsoft.com/office/drawing/2014/main" id="{6DB6B1CA-5128-4308-B827-C1A504216E8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50" y="0"/>
            <a:ext cx="115189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5327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6">
            <a:extLst>
              <a:ext uri="{FF2B5EF4-FFF2-40B4-BE49-F238E27FC236}">
                <a16:creationId xmlns:a16="http://schemas.microsoft.com/office/drawing/2014/main" id="{0A86FA0E-1093-42F9-8100-DBEDB81BD82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400" y="0"/>
            <a:ext cx="52816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9153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7">
            <a:extLst>
              <a:ext uri="{FF2B5EF4-FFF2-40B4-BE49-F238E27FC236}">
                <a16:creationId xmlns:a16="http://schemas.microsoft.com/office/drawing/2014/main" id="{249AA949-3867-4C32-8A3C-B8CFBA94D79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225" y="0"/>
            <a:ext cx="90995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334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">
            <a:extLst>
              <a:ext uri="{FF2B5EF4-FFF2-40B4-BE49-F238E27FC236}">
                <a16:creationId xmlns:a16="http://schemas.microsoft.com/office/drawing/2014/main" id="{C5EBD3DD-21D4-4EEA-B329-E3C4E67AAAC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063" y="0"/>
            <a:ext cx="48418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221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">
            <a:extLst>
              <a:ext uri="{FF2B5EF4-FFF2-40B4-BE49-F238E27FC236}">
                <a16:creationId xmlns:a16="http://schemas.microsoft.com/office/drawing/2014/main" id="{E83737CF-409C-4CA0-BF67-7909FE12C40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375" y="0"/>
            <a:ext cx="49212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694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">
            <a:extLst>
              <a:ext uri="{FF2B5EF4-FFF2-40B4-BE49-F238E27FC236}">
                <a16:creationId xmlns:a16="http://schemas.microsoft.com/office/drawing/2014/main" id="{27CDBA98-09A7-40BA-80D4-E1183F708D3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450" y="0"/>
            <a:ext cx="3975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484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">
            <a:extLst>
              <a:ext uri="{FF2B5EF4-FFF2-40B4-BE49-F238E27FC236}">
                <a16:creationId xmlns:a16="http://schemas.microsoft.com/office/drawing/2014/main" id="{A3D92E77-3DDC-415F-A02B-689525C77D3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0"/>
            <a:ext cx="12192000" cy="68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416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7">
            <a:extLst>
              <a:ext uri="{FF2B5EF4-FFF2-40B4-BE49-F238E27FC236}">
                <a16:creationId xmlns:a16="http://schemas.microsoft.com/office/drawing/2014/main" id="{4CF6ACC2-9DBE-4B61-9321-9C91BE139C8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725" y="0"/>
            <a:ext cx="51609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166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8">
            <a:extLst>
              <a:ext uri="{FF2B5EF4-FFF2-40B4-BE49-F238E27FC236}">
                <a16:creationId xmlns:a16="http://schemas.microsoft.com/office/drawing/2014/main" id="{A4CC60DA-1606-4B0E-93E1-64A65843A22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788" y="0"/>
            <a:ext cx="49244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956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23</Words>
  <Application>Microsoft Office PowerPoint</Application>
  <PresentationFormat>Widescreen</PresentationFormat>
  <Paragraphs>4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Arial</vt:lpstr>
      <vt:lpstr>Calibri</vt:lpstr>
      <vt:lpstr>Calibri Light</vt:lpstr>
      <vt:lpstr>Times New Roman</vt:lpstr>
      <vt:lpstr>Office Theme</vt:lpstr>
      <vt:lpstr>1_Office Theme</vt:lpstr>
      <vt:lpstr>Chapter 3: An OpenGL Toolbox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Sumanta</dc:creator>
  <cp:lastModifiedBy>Sumanta</cp:lastModifiedBy>
  <cp:revision>2</cp:revision>
  <dcterms:created xsi:type="dcterms:W3CDTF">2021-12-31T15:10:41Z</dcterms:created>
  <dcterms:modified xsi:type="dcterms:W3CDTF">2021-12-31T15:15:26Z</dcterms:modified>
</cp:coreProperties>
</file>