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2DA1-6B92-4095-9FF5-549C0AC91B77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3BE5-87D4-44BF-8BC8-9158C8534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81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2DA1-6B92-4095-9FF5-549C0AC91B77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3BE5-87D4-44BF-8BC8-9158C8534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489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2DA1-6B92-4095-9FF5-549C0AC91B77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3BE5-87D4-44BF-8BC8-9158C8534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62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2DA1-6B92-4095-9FF5-549C0AC91B77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3BE5-87D4-44BF-8BC8-9158C8534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55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2DA1-6B92-4095-9FF5-549C0AC91B77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3BE5-87D4-44BF-8BC8-9158C8534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79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2DA1-6B92-4095-9FF5-549C0AC91B77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3BE5-87D4-44BF-8BC8-9158C8534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528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2DA1-6B92-4095-9FF5-549C0AC91B77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3BE5-87D4-44BF-8BC8-9158C8534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596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2DA1-6B92-4095-9FF5-549C0AC91B77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3BE5-87D4-44BF-8BC8-9158C8534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24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2DA1-6B92-4095-9FF5-549C0AC91B77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3BE5-87D4-44BF-8BC8-9158C8534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015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2DA1-6B92-4095-9FF5-549C0AC91B77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3BE5-87D4-44BF-8BC8-9158C8534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75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2DA1-6B92-4095-9FF5-549C0AC91B77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3BE5-87D4-44BF-8BC8-9158C8534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417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B2DA1-6B92-4095-9FF5-549C0AC91B77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13BE5-87D4-44BF-8BC8-9158C8534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66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Chapter 9: </a:t>
            </a:r>
            <a:r>
              <a:rPr lang="en-US"/>
              <a:t>Orientation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40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313" y="0"/>
            <a:ext cx="51577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216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6313"/>
            <a:ext cx="12192000" cy="4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746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7463"/>
            <a:ext cx="12192000" cy="428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156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663" y="0"/>
            <a:ext cx="89550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196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488"/>
            <a:ext cx="12192000" cy="616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10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375" y="0"/>
            <a:ext cx="26336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983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50" y="0"/>
            <a:ext cx="2552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645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225"/>
            <a:ext cx="12192000" cy="655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850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38325"/>
            <a:ext cx="12192000" cy="317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922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3913"/>
            <a:ext cx="12192000" cy="520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597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3" y="0"/>
            <a:ext cx="11801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905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6600"/>
            <a:ext cx="12192000" cy="53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665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825" y="0"/>
            <a:ext cx="73723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488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275" y="0"/>
            <a:ext cx="2711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169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438" y="0"/>
            <a:ext cx="36655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987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3"/>
            <a:ext cx="12192000" cy="593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550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200" y="0"/>
            <a:ext cx="56880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09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50" y="0"/>
            <a:ext cx="74279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784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2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21</Words>
  <Application>Microsoft Office PowerPoint</Application>
  <PresentationFormat>Widescreen</PresentationFormat>
  <Paragraphs>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Office Theme</vt:lpstr>
      <vt:lpstr>Chapter 9: Orientation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4</cp:revision>
  <dcterms:created xsi:type="dcterms:W3CDTF">2018-06-21T11:51:38Z</dcterms:created>
  <dcterms:modified xsi:type="dcterms:W3CDTF">2021-12-31T22:10:53Z</dcterms:modified>
</cp:coreProperties>
</file>