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FAEE-C367-4FE2-9B1A-12AD1098DA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A9A19-B39F-40EE-80DD-E702297D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716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FAEE-C367-4FE2-9B1A-12AD1098DA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A9A19-B39F-40EE-80DD-E702297D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23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FAEE-C367-4FE2-9B1A-12AD1098DA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A9A19-B39F-40EE-80DD-E702297D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297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FAEE-C367-4FE2-9B1A-12AD1098DA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A9A19-B39F-40EE-80DD-E702297D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521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FAEE-C367-4FE2-9B1A-12AD1098DA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A9A19-B39F-40EE-80DD-E702297D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609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FAEE-C367-4FE2-9B1A-12AD1098DA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A9A19-B39F-40EE-80DD-E702297D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739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FAEE-C367-4FE2-9B1A-12AD1098DA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A9A19-B39F-40EE-80DD-E702297D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664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FAEE-C367-4FE2-9B1A-12AD1098DA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A9A19-B39F-40EE-80DD-E702297D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25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FAEE-C367-4FE2-9B1A-12AD1098DA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A9A19-B39F-40EE-80DD-E702297D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85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FAEE-C367-4FE2-9B1A-12AD1098DA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A9A19-B39F-40EE-80DD-E702297D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073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FAEE-C367-4FE2-9B1A-12AD1098DA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A9A19-B39F-40EE-80DD-E702297D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104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7FAEE-C367-4FE2-9B1A-12AD1098DA84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A9A19-B39F-40EE-80DD-E702297D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39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Chapter 8: </a:t>
            </a:r>
            <a:r>
              <a:rPr lang="en-US"/>
              <a:t>Triangulation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Figures from</a:t>
            </a: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Graphics through OpenGL – from Theory to Experiments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Edition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Sumanta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Guha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877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8738"/>
            <a:ext cx="12192000" cy="420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875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2388"/>
            <a:ext cx="12192000" cy="4211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032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338" y="0"/>
            <a:ext cx="52673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692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938" y="0"/>
            <a:ext cx="60801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927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150" y="0"/>
            <a:ext cx="95361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338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388" y="0"/>
            <a:ext cx="26892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260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38"/>
            <a:ext cx="12192000" cy="681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187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325" y="0"/>
            <a:ext cx="95297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707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5988"/>
            <a:ext cx="12192000" cy="502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008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7938"/>
            <a:ext cx="12192000" cy="430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365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</TotalTime>
  <Words>21</Words>
  <Application>Microsoft Office PowerPoint</Application>
  <PresentationFormat>Widescreen</PresentationFormat>
  <Paragraphs>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Chapter 8: Triangulation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Windows User</dc:creator>
  <cp:lastModifiedBy>Sumanta</cp:lastModifiedBy>
  <cp:revision>5</cp:revision>
  <dcterms:created xsi:type="dcterms:W3CDTF">2018-06-21T11:50:40Z</dcterms:created>
  <dcterms:modified xsi:type="dcterms:W3CDTF">2021-12-31T22:08:54Z</dcterms:modified>
</cp:coreProperties>
</file>