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FA95D-C538-43C4-8653-01CAC1BF27A1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7069F-9297-4A4A-BCD3-24A27A160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403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FA95D-C538-43C4-8653-01CAC1BF27A1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7069F-9297-4A4A-BCD3-24A27A160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999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FA95D-C538-43C4-8653-01CAC1BF27A1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7069F-9297-4A4A-BCD3-24A27A160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711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FA95D-C538-43C4-8653-01CAC1BF27A1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7069F-9297-4A4A-BCD3-24A27A160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387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FA95D-C538-43C4-8653-01CAC1BF27A1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7069F-9297-4A4A-BCD3-24A27A160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99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FA95D-C538-43C4-8653-01CAC1BF27A1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7069F-9297-4A4A-BCD3-24A27A160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45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FA95D-C538-43C4-8653-01CAC1BF27A1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7069F-9297-4A4A-BCD3-24A27A160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01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FA95D-C538-43C4-8653-01CAC1BF27A1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7069F-9297-4A4A-BCD3-24A27A160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83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FA95D-C538-43C4-8653-01CAC1BF27A1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7069F-9297-4A4A-BCD3-24A27A160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29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FA95D-C538-43C4-8653-01CAC1BF27A1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7069F-9297-4A4A-BCD3-24A27A160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296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FA95D-C538-43C4-8653-01CAC1BF27A1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7069F-9297-4A4A-BCD3-24A27A160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743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FA95D-C538-43C4-8653-01CAC1BF27A1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7069F-9297-4A4A-BCD3-24A27A160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33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Chapter 16: </a:t>
            </a:r>
            <a:r>
              <a:rPr lang="en-US" dirty="0"/>
              <a:t>OpenGL 4.3, </a:t>
            </a:r>
            <a:r>
              <a:rPr lang="en-US" dirty="0" err="1"/>
              <a:t>Shaders</a:t>
            </a:r>
            <a:r>
              <a:rPr lang="en-US" dirty="0"/>
              <a:t> and the Programmable Pipeline</a:t>
            </a:r>
            <a:r>
              <a:rPr lang="en-US"/>
              <a:t>: Escape Velocity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7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9688"/>
            <a:ext cx="12192000" cy="4237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248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">
            <a:extLst>
              <a:ext uri="{FF2B5EF4-FFF2-40B4-BE49-F238E27FC236}">
                <a16:creationId xmlns:a16="http://schemas.microsoft.com/office/drawing/2014/main" id="{47EF4054-31AF-4D83-9D67-890AC961832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025" y="0"/>
            <a:ext cx="39163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352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1">
            <a:extLst>
              <a:ext uri="{FF2B5EF4-FFF2-40B4-BE49-F238E27FC236}">
                <a16:creationId xmlns:a16="http://schemas.microsoft.com/office/drawing/2014/main" id="{0889EC79-C02F-4AE6-A50F-D7CA4840C2A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013" y="0"/>
            <a:ext cx="46243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552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">
            <a:extLst>
              <a:ext uri="{FF2B5EF4-FFF2-40B4-BE49-F238E27FC236}">
                <a16:creationId xmlns:a16="http://schemas.microsoft.com/office/drawing/2014/main" id="{31A88F5A-D82E-402D-9D1E-81CD2917EFB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050" y="0"/>
            <a:ext cx="32623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507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3">
            <a:extLst>
              <a:ext uri="{FF2B5EF4-FFF2-40B4-BE49-F238E27FC236}">
                <a16:creationId xmlns:a16="http://schemas.microsoft.com/office/drawing/2014/main" id="{D5A857A2-3AA8-4D26-84A6-A1828BECF9C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425" y="0"/>
            <a:ext cx="46275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345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4">
            <a:extLst>
              <a:ext uri="{FF2B5EF4-FFF2-40B4-BE49-F238E27FC236}">
                <a16:creationId xmlns:a16="http://schemas.microsoft.com/office/drawing/2014/main" id="{7AC86482-BA34-4D1A-8D7F-7EC3159A25A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829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5">
            <a:extLst>
              <a:ext uri="{FF2B5EF4-FFF2-40B4-BE49-F238E27FC236}">
                <a16:creationId xmlns:a16="http://schemas.microsoft.com/office/drawing/2014/main" id="{5B36FDA1-1469-46E9-9BFB-ABC0C7F9A9E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713" y="0"/>
            <a:ext cx="51085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8438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">
            <a:extLst>
              <a:ext uri="{FF2B5EF4-FFF2-40B4-BE49-F238E27FC236}">
                <a16:creationId xmlns:a16="http://schemas.microsoft.com/office/drawing/2014/main" id="{88D1480B-7535-4F1E-8111-A8ADA17B8E8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575" y="0"/>
            <a:ext cx="57848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7707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7">
            <a:extLst>
              <a:ext uri="{FF2B5EF4-FFF2-40B4-BE49-F238E27FC236}">
                <a16:creationId xmlns:a16="http://schemas.microsoft.com/office/drawing/2014/main" id="{5C3F5BA5-867C-41C1-ADD6-CD8EB76CB10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863" y="0"/>
            <a:ext cx="49926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426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8">
            <a:extLst>
              <a:ext uri="{FF2B5EF4-FFF2-40B4-BE49-F238E27FC236}">
                <a16:creationId xmlns:a16="http://schemas.microsoft.com/office/drawing/2014/main" id="{74A40107-50A0-4292-9E1B-61C461FF345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12192000" cy="563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385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063" y="0"/>
            <a:ext cx="45862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4020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9">
            <a:extLst>
              <a:ext uri="{FF2B5EF4-FFF2-40B4-BE49-F238E27FC236}">
                <a16:creationId xmlns:a16="http://schemas.microsoft.com/office/drawing/2014/main" id="{70F4F833-15C1-46D9-9530-EB68296EDDE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950" y="0"/>
            <a:ext cx="5118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244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">
            <a:extLst>
              <a:ext uri="{FF2B5EF4-FFF2-40B4-BE49-F238E27FC236}">
                <a16:creationId xmlns:a16="http://schemas.microsoft.com/office/drawing/2014/main" id="{57295710-B023-4E36-9734-7BA0DA7DFF5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750" y="0"/>
            <a:ext cx="57769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2825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1">
            <a:extLst>
              <a:ext uri="{FF2B5EF4-FFF2-40B4-BE49-F238E27FC236}">
                <a16:creationId xmlns:a16="http://schemas.microsoft.com/office/drawing/2014/main" id="{5AFFF5CA-EBC9-4EF0-82C8-60A5D42A2B6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363" y="0"/>
            <a:ext cx="51212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233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2">
            <a:extLst>
              <a:ext uri="{FF2B5EF4-FFF2-40B4-BE49-F238E27FC236}">
                <a16:creationId xmlns:a16="http://schemas.microsoft.com/office/drawing/2014/main" id="{5D6226E2-418B-46DB-9FA1-30F374BDF5A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2988"/>
            <a:ext cx="12192000" cy="477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6110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3">
            <a:extLst>
              <a:ext uri="{FF2B5EF4-FFF2-40B4-BE49-F238E27FC236}">
                <a16:creationId xmlns:a16="http://schemas.microsoft.com/office/drawing/2014/main" id="{18B302D0-ED94-47C1-A5D9-EE8EC0CD8DE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538" y="0"/>
            <a:ext cx="61293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1056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4">
            <a:extLst>
              <a:ext uri="{FF2B5EF4-FFF2-40B4-BE49-F238E27FC236}">
                <a16:creationId xmlns:a16="http://schemas.microsoft.com/office/drawing/2014/main" id="{DDD27FF5-8241-4631-B6A7-6E09C08CA7C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0875"/>
            <a:ext cx="12192000" cy="555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4546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5">
            <a:extLst>
              <a:ext uri="{FF2B5EF4-FFF2-40B4-BE49-F238E27FC236}">
                <a16:creationId xmlns:a16="http://schemas.microsoft.com/office/drawing/2014/main" id="{77B0DF9B-04B2-4BD3-B751-28DC1CFE45E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50" y="0"/>
            <a:ext cx="50911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6305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6">
            <a:extLst>
              <a:ext uri="{FF2B5EF4-FFF2-40B4-BE49-F238E27FC236}">
                <a16:creationId xmlns:a16="http://schemas.microsoft.com/office/drawing/2014/main" id="{97481D50-E58F-4CF3-8E09-4CF07DE644D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550" y="0"/>
            <a:ext cx="59293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9925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7">
            <a:extLst>
              <a:ext uri="{FF2B5EF4-FFF2-40B4-BE49-F238E27FC236}">
                <a16:creationId xmlns:a16="http://schemas.microsoft.com/office/drawing/2014/main" id="{0783D97D-3025-4B31-95BC-07C7F2B986A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850" y="0"/>
            <a:ext cx="3922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0932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8">
            <a:extLst>
              <a:ext uri="{FF2B5EF4-FFF2-40B4-BE49-F238E27FC236}">
                <a16:creationId xmlns:a16="http://schemas.microsoft.com/office/drawing/2014/main" id="{0CF352D3-A195-4CAF-9110-7D1A58C6DD7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4513"/>
            <a:ext cx="12192000" cy="576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66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050" y="0"/>
            <a:ext cx="52943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7301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9">
            <a:extLst>
              <a:ext uri="{FF2B5EF4-FFF2-40B4-BE49-F238E27FC236}">
                <a16:creationId xmlns:a16="http://schemas.microsoft.com/office/drawing/2014/main" id="{75C64A8F-4B90-4F65-9CC5-1DA5717FDF9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788" y="0"/>
            <a:ext cx="67008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2683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0">
            <a:extLst>
              <a:ext uri="{FF2B5EF4-FFF2-40B4-BE49-F238E27FC236}">
                <a16:creationId xmlns:a16="http://schemas.microsoft.com/office/drawing/2014/main" id="{E5DDB686-219C-4E69-BCCA-7E56487E0E9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438" y="0"/>
            <a:ext cx="4937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6015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1">
            <a:extLst>
              <a:ext uri="{FF2B5EF4-FFF2-40B4-BE49-F238E27FC236}">
                <a16:creationId xmlns:a16="http://schemas.microsoft.com/office/drawing/2014/main" id="{5C68F287-06EB-4816-9315-1208AC7B05A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600" y="0"/>
            <a:ext cx="4368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431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2">
            <a:extLst>
              <a:ext uri="{FF2B5EF4-FFF2-40B4-BE49-F238E27FC236}">
                <a16:creationId xmlns:a16="http://schemas.microsoft.com/office/drawing/2014/main" id="{01CAB07D-3C71-4B03-B2CE-9C323D4B33C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938" y="0"/>
            <a:ext cx="53165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9598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3">
            <a:extLst>
              <a:ext uri="{FF2B5EF4-FFF2-40B4-BE49-F238E27FC236}">
                <a16:creationId xmlns:a16="http://schemas.microsoft.com/office/drawing/2014/main" id="{40117F6D-1A5D-4113-A800-B71AD8B29C7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738" y="0"/>
            <a:ext cx="57245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3027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4">
            <a:extLst>
              <a:ext uri="{FF2B5EF4-FFF2-40B4-BE49-F238E27FC236}">
                <a16:creationId xmlns:a16="http://schemas.microsoft.com/office/drawing/2014/main" id="{EE77966D-9143-4B87-A210-50B5F2A8A2E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0"/>
            <a:ext cx="4114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86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075" y="0"/>
            <a:ext cx="48958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012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175" y="0"/>
            <a:ext cx="55800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757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600" y="0"/>
            <a:ext cx="5130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645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800" y="0"/>
            <a:ext cx="4978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84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125" y="0"/>
            <a:ext cx="46021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98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963" y="0"/>
            <a:ext cx="26304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28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31</Words>
  <Application>Microsoft Office PowerPoint</Application>
  <PresentationFormat>Widescreen</PresentationFormat>
  <Paragraphs>4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Times New Roman</vt:lpstr>
      <vt:lpstr>Office Theme</vt:lpstr>
      <vt:lpstr>Chapter 16: OpenGL 4.3, Shaders and the Programmable Pipeline: Escape Velocity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5</cp:revision>
  <dcterms:created xsi:type="dcterms:W3CDTF">2018-06-21T12:05:05Z</dcterms:created>
  <dcterms:modified xsi:type="dcterms:W3CDTF">2022-01-01T09:35:39Z</dcterms:modified>
</cp:coreProperties>
</file>