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6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2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5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2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5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4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9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0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65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7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1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54AD4-8021-41E9-B2F0-21BC710C2E1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E3C3A-51AE-47D7-9E79-FAC027A8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8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14: </a:t>
            </a:r>
            <a:r>
              <a:rPr lang="en-US"/>
              <a:t>Raster Algorithms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40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12192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37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2338"/>
            <a:ext cx="12192000" cy="501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06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25" y="0"/>
            <a:ext cx="5618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99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0"/>
            <a:ext cx="11106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93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0" y="0"/>
            <a:ext cx="4470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09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3" y="0"/>
            <a:ext cx="3951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19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213" y="0"/>
            <a:ext cx="2693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45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638"/>
            <a:ext cx="12192000" cy="656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57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038"/>
            <a:ext cx="12192000" cy="473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01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263" y="0"/>
            <a:ext cx="6721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1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9950"/>
            <a:ext cx="12192000" cy="51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028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88" y="0"/>
            <a:ext cx="4465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73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400" y="0"/>
            <a:ext cx="477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17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12192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02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275" y="0"/>
            <a:ext cx="5759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354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38" y="0"/>
            <a:ext cx="7121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00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38" y="0"/>
            <a:ext cx="7627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012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925" y="0"/>
            <a:ext cx="2214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75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4250"/>
            <a:ext cx="12192000" cy="488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831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3" y="0"/>
            <a:ext cx="6313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75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0613"/>
            <a:ext cx="121920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5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263" y="0"/>
            <a:ext cx="6465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36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0"/>
            <a:ext cx="5561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0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163"/>
            <a:ext cx="12192000" cy="400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8" y="0"/>
            <a:ext cx="3284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03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12192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5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750"/>
            <a:ext cx="121920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950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22</Words>
  <Application>Microsoft Office PowerPoint</Application>
  <PresentationFormat>Widescreen</PresentationFormat>
  <Paragraphs>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Office Theme</vt:lpstr>
      <vt:lpstr>Chapter 14: Raster Algorithms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2018-06-21T11:58:08Z</dcterms:created>
  <dcterms:modified xsi:type="dcterms:W3CDTF">2022-01-01T08:55:16Z</dcterms:modified>
</cp:coreProperties>
</file>