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90" r:id="rId33"/>
    <p:sldId id="291" r:id="rId34"/>
    <p:sldId id="292" r:id="rId35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2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9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32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1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7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05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2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8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8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8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C32A0-F0FC-4D9F-8A18-F5802ACEE0B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59B9F-4DA5-453A-AE2E-79DAD51B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5: </a:t>
            </a:r>
            <a:r>
              <a:rPr lang="en-US" dirty="0"/>
              <a:t>Inside Animation: The </a:t>
            </a:r>
            <a:r>
              <a:rPr lang="en-US"/>
              <a:t>Theory of Transformations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618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938" y="0"/>
            <a:ext cx="531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418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25" y="0"/>
            <a:ext cx="3840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85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350" y="0"/>
            <a:ext cx="3287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96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275" y="0"/>
            <a:ext cx="2963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22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0"/>
            <a:ext cx="11949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54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5" y="0"/>
            <a:ext cx="3141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88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6963"/>
            <a:ext cx="12192000" cy="466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091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"/>
            <a:ext cx="12192000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7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000"/>
            <a:ext cx="121920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65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363" y="0"/>
            <a:ext cx="5627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29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850" y="0"/>
            <a:ext cx="6462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574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238" y="0"/>
            <a:ext cx="7881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555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988"/>
            <a:ext cx="12192000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80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988" y="0"/>
            <a:ext cx="5026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271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0"/>
            <a:ext cx="5218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2116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050"/>
            <a:ext cx="12192000" cy="631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158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638" y="0"/>
            <a:ext cx="8339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300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838" y="0"/>
            <a:ext cx="4124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395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75" y="0"/>
            <a:ext cx="5124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266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5775"/>
            <a:ext cx="12192000" cy="588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050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238" y="0"/>
            <a:ext cx="4073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81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0"/>
            <a:ext cx="7188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395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3" y="0"/>
            <a:ext cx="11495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48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025" y="0"/>
            <a:ext cx="5440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4541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1">
            <a:extLst>
              <a:ext uri="{FF2B5EF4-FFF2-40B4-BE49-F238E27FC236}">
                <a16:creationId xmlns:a16="http://schemas.microsoft.com/office/drawing/2014/main" id="{AF20302C-3316-4A23-883A-4491446F12D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163" y="0"/>
            <a:ext cx="5527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426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2">
            <a:extLst>
              <a:ext uri="{FF2B5EF4-FFF2-40B4-BE49-F238E27FC236}">
                <a16:creationId xmlns:a16="http://schemas.microsoft.com/office/drawing/2014/main" id="{ABCA548C-6832-4DEF-9D96-FD7C4E9F7C1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638"/>
            <a:ext cx="12192000" cy="579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150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3">
            <a:extLst>
              <a:ext uri="{FF2B5EF4-FFF2-40B4-BE49-F238E27FC236}">
                <a16:creationId xmlns:a16="http://schemas.microsoft.com/office/drawing/2014/main" id="{080D7906-530D-440D-8CD9-98708BEF800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25"/>
            <a:ext cx="12192000" cy="638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6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13"/>
            <a:ext cx="12192000" cy="599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469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925"/>
            <a:ext cx="12192000" cy="551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92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975" y="0"/>
            <a:ext cx="7766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023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25"/>
            <a:ext cx="12192000" cy="676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5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388" y="0"/>
            <a:ext cx="8531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42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13" y="0"/>
            <a:ext cx="10872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28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27</Words>
  <Application>Microsoft Office PowerPoint</Application>
  <PresentationFormat>Widescreen</PresentationFormat>
  <Paragraphs>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Office Theme</vt:lpstr>
      <vt:lpstr>Chapter 5: Inside Animation: The Theory of Transformations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6</cp:revision>
  <dcterms:created xsi:type="dcterms:W3CDTF">2018-06-21T11:41:32Z</dcterms:created>
  <dcterms:modified xsi:type="dcterms:W3CDTF">2021-12-31T18:19:06Z</dcterms:modified>
</cp:coreProperties>
</file>